
<file path=[Content_Types].xml><?xml version="1.0" encoding="utf-8"?>
<Types xmlns="http://schemas.openxmlformats.org/package/2006/content-types">
  <Default Extension="fntdata" ContentType="application/x-fontdata"/>
  <Default Extension="glb" ContentType="model/gltf.binary"/>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
  </p:notesMasterIdLst>
  <p:sldIdLst>
    <p:sldId id="256" r:id="rId2"/>
    <p:sldId id="257" r:id="rId3"/>
  </p:sldIdLst>
  <p:sldSz cx="10044113" cy="7775575"/>
  <p:notesSz cx="6858000" cy="9144000"/>
  <p:embeddedFontLst>
    <p:embeddedFont>
      <p:font typeface="Corsiva" panose="020B0604020202020204" charset="0"/>
      <p:regular r:id="rId5"/>
      <p:bold r:id="rId6"/>
      <p:italic r:id="rId7"/>
      <p:boldItalic r:id="rId8"/>
    </p:embeddedFont>
    <p:embeddedFont>
      <p:font typeface="Open Sans" panose="020B0606030504020204" pitchFamily="34" charset="0"/>
      <p:regular r:id="rId9"/>
      <p:bold r:id="rId10"/>
      <p:italic r:id="rId11"/>
      <p:boldItalic r:id="rId12"/>
    </p:embeddedFont>
    <p:embeddedFont>
      <p:font typeface="Outfit" panose="020B0604020202020204" charset="0"/>
      <p:regular r:id="rId13"/>
      <p:bold r:id="rId14"/>
    </p:embeddedFont>
    <p:embeddedFont>
      <p:font typeface="Outfit Black" panose="020B0604020202020204" charset="0"/>
      <p:bold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B89C"/>
    <a:srgbClr val="396B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758" autoAdjust="0"/>
  </p:normalViewPr>
  <p:slideViewPr>
    <p:cSldViewPr snapToGrid="0">
      <p:cViewPr varScale="1">
        <p:scale>
          <a:sx n="66" d="100"/>
          <a:sy n="66" d="100"/>
        </p:scale>
        <p:origin x="1699" y="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5" Type="http://schemas.openxmlformats.org/officeDocument/2006/relationships/font" Target="fonts/font1.fntdata"/><Relationship Id="rId15" Type="http://schemas.openxmlformats.org/officeDocument/2006/relationships/font" Target="fonts/font11.fntdata"/><Relationship Id="rId10" Type="http://schemas.openxmlformats.org/officeDocument/2006/relationships/font" Target="fonts/font6.fntdata"/><Relationship Id="rId19" Type="http://schemas.openxmlformats.org/officeDocument/2006/relationships/tableStyles" Target="tableStyle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s>
</file>

<file path=ppt/media/hdphoto1.wdp>
</file>

<file path=ppt/media/image1.png>
</file>

<file path=ppt/media/image2.png>
</file>

<file path=ppt/media/image3.png>
</file>

<file path=ppt/media/image4.png>
</file>

<file path=ppt/media/image5.png>
</file>

<file path=ppt/media/image6.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214748" y="685800"/>
            <a:ext cx="44292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1214438" y="685800"/>
            <a:ext cx="44291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8b64b49aa6_0_30:notes"/>
          <p:cNvSpPr>
            <a:spLocks noGrp="1" noRot="1" noChangeAspect="1"/>
          </p:cNvSpPr>
          <p:nvPr>
            <p:ph type="sldImg" idx="2"/>
          </p:nvPr>
        </p:nvSpPr>
        <p:spPr>
          <a:xfrm>
            <a:off x="1214438" y="685800"/>
            <a:ext cx="442912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8b64b49aa6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42388" y="1125657"/>
            <a:ext cx="9359100" cy="3103200"/>
          </a:xfrm>
          <a:prstGeom prst="rect">
            <a:avLst/>
          </a:prstGeom>
        </p:spPr>
        <p:txBody>
          <a:bodyPr spcFirstLastPara="1" wrap="square" lIns="113025" tIns="113025" rIns="113025" bIns="113025" anchor="b" anchorCtr="0">
            <a:normAutofit/>
          </a:bodyPr>
          <a:lstStyle>
            <a:lvl1pPr lvl="0" algn="ctr">
              <a:spcBef>
                <a:spcPts val="0"/>
              </a:spcBef>
              <a:spcAft>
                <a:spcPts val="0"/>
              </a:spcAft>
              <a:buSzPts val="6400"/>
              <a:buNone/>
              <a:defRPr sz="6400"/>
            </a:lvl1pPr>
            <a:lvl2pPr lvl="1" algn="ctr">
              <a:spcBef>
                <a:spcPts val="0"/>
              </a:spcBef>
              <a:spcAft>
                <a:spcPts val="0"/>
              </a:spcAft>
              <a:buSzPts val="6400"/>
              <a:buNone/>
              <a:defRPr sz="6400"/>
            </a:lvl2pPr>
            <a:lvl3pPr lvl="2" algn="ctr">
              <a:spcBef>
                <a:spcPts val="0"/>
              </a:spcBef>
              <a:spcAft>
                <a:spcPts val="0"/>
              </a:spcAft>
              <a:buSzPts val="6400"/>
              <a:buNone/>
              <a:defRPr sz="6400"/>
            </a:lvl3pPr>
            <a:lvl4pPr lvl="3" algn="ctr">
              <a:spcBef>
                <a:spcPts val="0"/>
              </a:spcBef>
              <a:spcAft>
                <a:spcPts val="0"/>
              </a:spcAft>
              <a:buSzPts val="6400"/>
              <a:buNone/>
              <a:defRPr sz="6400"/>
            </a:lvl4pPr>
            <a:lvl5pPr lvl="4" algn="ctr">
              <a:spcBef>
                <a:spcPts val="0"/>
              </a:spcBef>
              <a:spcAft>
                <a:spcPts val="0"/>
              </a:spcAft>
              <a:buSzPts val="6400"/>
              <a:buNone/>
              <a:defRPr sz="6400"/>
            </a:lvl5pPr>
            <a:lvl6pPr lvl="5" algn="ctr">
              <a:spcBef>
                <a:spcPts val="0"/>
              </a:spcBef>
              <a:spcAft>
                <a:spcPts val="0"/>
              </a:spcAft>
              <a:buSzPts val="6400"/>
              <a:buNone/>
              <a:defRPr sz="6400"/>
            </a:lvl6pPr>
            <a:lvl7pPr lvl="6" algn="ctr">
              <a:spcBef>
                <a:spcPts val="0"/>
              </a:spcBef>
              <a:spcAft>
                <a:spcPts val="0"/>
              </a:spcAft>
              <a:buSzPts val="6400"/>
              <a:buNone/>
              <a:defRPr sz="6400"/>
            </a:lvl7pPr>
            <a:lvl8pPr lvl="7" algn="ctr">
              <a:spcBef>
                <a:spcPts val="0"/>
              </a:spcBef>
              <a:spcAft>
                <a:spcPts val="0"/>
              </a:spcAft>
              <a:buSzPts val="6400"/>
              <a:buNone/>
              <a:defRPr sz="6400"/>
            </a:lvl8pPr>
            <a:lvl9pPr lvl="8" algn="ctr">
              <a:spcBef>
                <a:spcPts val="0"/>
              </a:spcBef>
              <a:spcAft>
                <a:spcPts val="0"/>
              </a:spcAft>
              <a:buSzPts val="6400"/>
              <a:buNone/>
              <a:defRPr sz="6400"/>
            </a:lvl9pPr>
          </a:lstStyle>
          <a:p>
            <a:endParaRPr/>
          </a:p>
        </p:txBody>
      </p:sp>
      <p:sp>
        <p:nvSpPr>
          <p:cNvPr id="11" name="Google Shape;11;p2"/>
          <p:cNvSpPr txBox="1">
            <a:spLocks noGrp="1"/>
          </p:cNvSpPr>
          <p:nvPr>
            <p:ph type="subTitle" idx="1"/>
          </p:nvPr>
        </p:nvSpPr>
        <p:spPr>
          <a:xfrm>
            <a:off x="342379" y="4284661"/>
            <a:ext cx="9359100" cy="1198200"/>
          </a:xfrm>
          <a:prstGeom prst="rect">
            <a:avLst/>
          </a:prstGeom>
        </p:spPr>
        <p:txBody>
          <a:bodyPr spcFirstLastPara="1" wrap="square" lIns="113025" tIns="113025" rIns="113025" bIns="113025" anchor="t" anchorCtr="0">
            <a:normAutofit/>
          </a:bodyPr>
          <a:lstStyle>
            <a:lvl1pPr lvl="0" algn="ctr">
              <a:lnSpc>
                <a:spcPct val="100000"/>
              </a:lnSpc>
              <a:spcBef>
                <a:spcPts val="0"/>
              </a:spcBef>
              <a:spcAft>
                <a:spcPts val="0"/>
              </a:spcAft>
              <a:buSzPts val="3500"/>
              <a:buNone/>
              <a:defRPr sz="3500"/>
            </a:lvl1pPr>
            <a:lvl2pPr lvl="1" algn="ctr">
              <a:lnSpc>
                <a:spcPct val="100000"/>
              </a:lnSpc>
              <a:spcBef>
                <a:spcPts val="0"/>
              </a:spcBef>
              <a:spcAft>
                <a:spcPts val="0"/>
              </a:spcAft>
              <a:buSzPts val="3500"/>
              <a:buNone/>
              <a:defRPr sz="3500"/>
            </a:lvl2pPr>
            <a:lvl3pPr lvl="2" algn="ctr">
              <a:lnSpc>
                <a:spcPct val="100000"/>
              </a:lnSpc>
              <a:spcBef>
                <a:spcPts val="0"/>
              </a:spcBef>
              <a:spcAft>
                <a:spcPts val="0"/>
              </a:spcAft>
              <a:buSzPts val="3500"/>
              <a:buNone/>
              <a:defRPr sz="3500"/>
            </a:lvl3pPr>
            <a:lvl4pPr lvl="3" algn="ctr">
              <a:lnSpc>
                <a:spcPct val="100000"/>
              </a:lnSpc>
              <a:spcBef>
                <a:spcPts val="0"/>
              </a:spcBef>
              <a:spcAft>
                <a:spcPts val="0"/>
              </a:spcAft>
              <a:buSzPts val="3500"/>
              <a:buNone/>
              <a:defRPr sz="3500"/>
            </a:lvl4pPr>
            <a:lvl5pPr lvl="4" algn="ctr">
              <a:lnSpc>
                <a:spcPct val="100000"/>
              </a:lnSpc>
              <a:spcBef>
                <a:spcPts val="0"/>
              </a:spcBef>
              <a:spcAft>
                <a:spcPts val="0"/>
              </a:spcAft>
              <a:buSzPts val="3500"/>
              <a:buNone/>
              <a:defRPr sz="3500"/>
            </a:lvl5pPr>
            <a:lvl6pPr lvl="5" algn="ctr">
              <a:lnSpc>
                <a:spcPct val="100000"/>
              </a:lnSpc>
              <a:spcBef>
                <a:spcPts val="0"/>
              </a:spcBef>
              <a:spcAft>
                <a:spcPts val="0"/>
              </a:spcAft>
              <a:buSzPts val="3500"/>
              <a:buNone/>
              <a:defRPr sz="3500"/>
            </a:lvl6pPr>
            <a:lvl7pPr lvl="6" algn="ctr">
              <a:lnSpc>
                <a:spcPct val="100000"/>
              </a:lnSpc>
              <a:spcBef>
                <a:spcPts val="0"/>
              </a:spcBef>
              <a:spcAft>
                <a:spcPts val="0"/>
              </a:spcAft>
              <a:buSzPts val="3500"/>
              <a:buNone/>
              <a:defRPr sz="3500"/>
            </a:lvl7pPr>
            <a:lvl8pPr lvl="7" algn="ctr">
              <a:lnSpc>
                <a:spcPct val="100000"/>
              </a:lnSpc>
              <a:spcBef>
                <a:spcPts val="0"/>
              </a:spcBef>
              <a:spcAft>
                <a:spcPts val="0"/>
              </a:spcAft>
              <a:buSzPts val="3500"/>
              <a:buNone/>
              <a:defRPr sz="3500"/>
            </a:lvl8pPr>
            <a:lvl9pPr lvl="8" algn="ctr">
              <a:lnSpc>
                <a:spcPct val="100000"/>
              </a:lnSpc>
              <a:spcBef>
                <a:spcPts val="0"/>
              </a:spcBef>
              <a:spcAft>
                <a:spcPts val="0"/>
              </a:spcAft>
              <a:buSzPts val="3500"/>
              <a:buNone/>
              <a:defRPr sz="3500"/>
            </a:lvl9pPr>
          </a:lstStyle>
          <a:p>
            <a:endParaRPr/>
          </a:p>
        </p:txBody>
      </p:sp>
      <p:sp>
        <p:nvSpPr>
          <p:cNvPr id="12" name="Google Shape;12;p2"/>
          <p:cNvSpPr txBox="1">
            <a:spLocks noGrp="1"/>
          </p:cNvSpPr>
          <p:nvPr>
            <p:ph type="sldNum" idx="12"/>
          </p:nvPr>
        </p:nvSpPr>
        <p:spPr>
          <a:xfrm>
            <a:off x="9306361" y="7049903"/>
            <a:ext cx="602700" cy="594900"/>
          </a:xfrm>
          <a:prstGeom prst="rect">
            <a:avLst/>
          </a:prstGeom>
        </p:spPr>
        <p:txBody>
          <a:bodyPr spcFirstLastPara="1" wrap="square" lIns="113025" tIns="113025" rIns="113025" bIns="1130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42379" y="1672252"/>
            <a:ext cx="9359100" cy="2968500"/>
          </a:xfrm>
          <a:prstGeom prst="rect">
            <a:avLst/>
          </a:prstGeom>
        </p:spPr>
        <p:txBody>
          <a:bodyPr spcFirstLastPara="1" wrap="square" lIns="113025" tIns="113025" rIns="113025" bIns="113025" anchor="b" anchorCtr="0">
            <a:normAutofit/>
          </a:bodyPr>
          <a:lstStyle>
            <a:lvl1pPr lvl="0" algn="ctr">
              <a:spcBef>
                <a:spcPts val="0"/>
              </a:spcBef>
              <a:spcAft>
                <a:spcPts val="0"/>
              </a:spcAft>
              <a:buSzPts val="14800"/>
              <a:buNone/>
              <a:defRPr sz="14800"/>
            </a:lvl1pPr>
            <a:lvl2pPr lvl="1" algn="ctr">
              <a:spcBef>
                <a:spcPts val="0"/>
              </a:spcBef>
              <a:spcAft>
                <a:spcPts val="0"/>
              </a:spcAft>
              <a:buSzPts val="14800"/>
              <a:buNone/>
              <a:defRPr sz="14800"/>
            </a:lvl2pPr>
            <a:lvl3pPr lvl="2" algn="ctr">
              <a:spcBef>
                <a:spcPts val="0"/>
              </a:spcBef>
              <a:spcAft>
                <a:spcPts val="0"/>
              </a:spcAft>
              <a:buSzPts val="14800"/>
              <a:buNone/>
              <a:defRPr sz="14800"/>
            </a:lvl3pPr>
            <a:lvl4pPr lvl="3" algn="ctr">
              <a:spcBef>
                <a:spcPts val="0"/>
              </a:spcBef>
              <a:spcAft>
                <a:spcPts val="0"/>
              </a:spcAft>
              <a:buSzPts val="14800"/>
              <a:buNone/>
              <a:defRPr sz="14800"/>
            </a:lvl4pPr>
            <a:lvl5pPr lvl="4" algn="ctr">
              <a:spcBef>
                <a:spcPts val="0"/>
              </a:spcBef>
              <a:spcAft>
                <a:spcPts val="0"/>
              </a:spcAft>
              <a:buSzPts val="14800"/>
              <a:buNone/>
              <a:defRPr sz="14800"/>
            </a:lvl5pPr>
            <a:lvl6pPr lvl="5" algn="ctr">
              <a:spcBef>
                <a:spcPts val="0"/>
              </a:spcBef>
              <a:spcAft>
                <a:spcPts val="0"/>
              </a:spcAft>
              <a:buSzPts val="14800"/>
              <a:buNone/>
              <a:defRPr sz="14800"/>
            </a:lvl6pPr>
            <a:lvl7pPr lvl="6" algn="ctr">
              <a:spcBef>
                <a:spcPts val="0"/>
              </a:spcBef>
              <a:spcAft>
                <a:spcPts val="0"/>
              </a:spcAft>
              <a:buSzPts val="14800"/>
              <a:buNone/>
              <a:defRPr sz="14800"/>
            </a:lvl7pPr>
            <a:lvl8pPr lvl="7" algn="ctr">
              <a:spcBef>
                <a:spcPts val="0"/>
              </a:spcBef>
              <a:spcAft>
                <a:spcPts val="0"/>
              </a:spcAft>
              <a:buSzPts val="14800"/>
              <a:buNone/>
              <a:defRPr sz="14800"/>
            </a:lvl8pPr>
            <a:lvl9pPr lvl="8" algn="ctr">
              <a:spcBef>
                <a:spcPts val="0"/>
              </a:spcBef>
              <a:spcAft>
                <a:spcPts val="0"/>
              </a:spcAft>
              <a:buSzPts val="14800"/>
              <a:buNone/>
              <a:defRPr sz="14800"/>
            </a:lvl9pPr>
          </a:lstStyle>
          <a:p>
            <a:r>
              <a:t>xx%</a:t>
            </a:r>
          </a:p>
        </p:txBody>
      </p:sp>
      <p:sp>
        <p:nvSpPr>
          <p:cNvPr id="46" name="Google Shape;46;p11"/>
          <p:cNvSpPr txBox="1">
            <a:spLocks noGrp="1"/>
          </p:cNvSpPr>
          <p:nvPr>
            <p:ph type="body" idx="1"/>
          </p:nvPr>
        </p:nvSpPr>
        <p:spPr>
          <a:xfrm>
            <a:off x="342379" y="4765569"/>
            <a:ext cx="9359100" cy="1966500"/>
          </a:xfrm>
          <a:prstGeom prst="rect">
            <a:avLst/>
          </a:prstGeom>
        </p:spPr>
        <p:txBody>
          <a:bodyPr spcFirstLastPara="1" wrap="square" lIns="113025" tIns="113025" rIns="113025" bIns="113025" anchor="t" anchorCtr="0">
            <a:normAutofit/>
          </a:bodyPr>
          <a:lstStyle>
            <a:lvl1pPr marL="457200" lvl="0" indent="-368300" algn="ctr">
              <a:spcBef>
                <a:spcPts val="0"/>
              </a:spcBef>
              <a:spcAft>
                <a:spcPts val="0"/>
              </a:spcAft>
              <a:buSzPts val="2200"/>
              <a:buChar char="●"/>
              <a:defRPr/>
            </a:lvl1pPr>
            <a:lvl2pPr marL="914400" lvl="1" indent="-336550" algn="ctr">
              <a:spcBef>
                <a:spcPts val="0"/>
              </a:spcBef>
              <a:spcAft>
                <a:spcPts val="0"/>
              </a:spcAft>
              <a:buSzPts val="1700"/>
              <a:buChar char="○"/>
              <a:defRPr/>
            </a:lvl2pPr>
            <a:lvl3pPr marL="1371600" lvl="2" indent="-336550" algn="ctr">
              <a:spcBef>
                <a:spcPts val="0"/>
              </a:spcBef>
              <a:spcAft>
                <a:spcPts val="0"/>
              </a:spcAft>
              <a:buSzPts val="1700"/>
              <a:buChar char="■"/>
              <a:defRPr/>
            </a:lvl3pPr>
            <a:lvl4pPr marL="1828800" lvl="3" indent="-336550" algn="ctr">
              <a:spcBef>
                <a:spcPts val="0"/>
              </a:spcBef>
              <a:spcAft>
                <a:spcPts val="0"/>
              </a:spcAft>
              <a:buSzPts val="1700"/>
              <a:buChar char="●"/>
              <a:defRPr/>
            </a:lvl4pPr>
            <a:lvl5pPr marL="2286000" lvl="4" indent="-336550" algn="ctr">
              <a:spcBef>
                <a:spcPts val="0"/>
              </a:spcBef>
              <a:spcAft>
                <a:spcPts val="0"/>
              </a:spcAft>
              <a:buSzPts val="1700"/>
              <a:buChar char="○"/>
              <a:defRPr/>
            </a:lvl5pPr>
            <a:lvl6pPr marL="2743200" lvl="5" indent="-336550" algn="ctr">
              <a:spcBef>
                <a:spcPts val="0"/>
              </a:spcBef>
              <a:spcAft>
                <a:spcPts val="0"/>
              </a:spcAft>
              <a:buSzPts val="1700"/>
              <a:buChar char="■"/>
              <a:defRPr/>
            </a:lvl6pPr>
            <a:lvl7pPr marL="3200400" lvl="6" indent="-336550" algn="ctr">
              <a:spcBef>
                <a:spcPts val="0"/>
              </a:spcBef>
              <a:spcAft>
                <a:spcPts val="0"/>
              </a:spcAft>
              <a:buSzPts val="1700"/>
              <a:buChar char="●"/>
              <a:defRPr/>
            </a:lvl7pPr>
            <a:lvl8pPr marL="3657600" lvl="7" indent="-336550" algn="ctr">
              <a:spcBef>
                <a:spcPts val="0"/>
              </a:spcBef>
              <a:spcAft>
                <a:spcPts val="0"/>
              </a:spcAft>
              <a:buSzPts val="1700"/>
              <a:buChar char="○"/>
              <a:defRPr/>
            </a:lvl8pPr>
            <a:lvl9pPr marL="4114800" lvl="8" indent="-336550" algn="ctr">
              <a:spcBef>
                <a:spcPts val="0"/>
              </a:spcBef>
              <a:spcAft>
                <a:spcPts val="0"/>
              </a:spcAft>
              <a:buSzPts val="1700"/>
              <a:buChar char="■"/>
              <a:defRPr/>
            </a:lvl9pPr>
          </a:lstStyle>
          <a:p>
            <a:endParaRPr/>
          </a:p>
        </p:txBody>
      </p:sp>
      <p:sp>
        <p:nvSpPr>
          <p:cNvPr id="47" name="Google Shape;47;p11"/>
          <p:cNvSpPr txBox="1">
            <a:spLocks noGrp="1"/>
          </p:cNvSpPr>
          <p:nvPr>
            <p:ph type="sldNum" idx="12"/>
          </p:nvPr>
        </p:nvSpPr>
        <p:spPr>
          <a:xfrm>
            <a:off x="9306361" y="7049903"/>
            <a:ext cx="602700" cy="594900"/>
          </a:xfrm>
          <a:prstGeom prst="rect">
            <a:avLst/>
          </a:prstGeom>
        </p:spPr>
        <p:txBody>
          <a:bodyPr spcFirstLastPara="1" wrap="square" lIns="113025" tIns="113025" rIns="113025" bIns="1130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9306361" y="7049903"/>
            <a:ext cx="602700" cy="594900"/>
          </a:xfrm>
          <a:prstGeom prst="rect">
            <a:avLst/>
          </a:prstGeom>
        </p:spPr>
        <p:txBody>
          <a:bodyPr spcFirstLastPara="1" wrap="square" lIns="113025" tIns="113025" rIns="113025" bIns="1130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42379" y="3251679"/>
            <a:ext cx="9359100" cy="1272600"/>
          </a:xfrm>
          <a:prstGeom prst="rect">
            <a:avLst/>
          </a:prstGeom>
        </p:spPr>
        <p:txBody>
          <a:bodyPr spcFirstLastPara="1" wrap="square" lIns="113025" tIns="113025" rIns="113025" bIns="113025" anchor="ctr" anchorCtr="0">
            <a:normAutofit/>
          </a:bodyPr>
          <a:lstStyle>
            <a:lvl1pPr lvl="0" algn="ctr">
              <a:spcBef>
                <a:spcPts val="0"/>
              </a:spcBef>
              <a:spcAft>
                <a:spcPts val="0"/>
              </a:spcAft>
              <a:buSzPts val="4500"/>
              <a:buNone/>
              <a:defRPr sz="4500"/>
            </a:lvl1pPr>
            <a:lvl2pPr lvl="1" algn="ctr">
              <a:spcBef>
                <a:spcPts val="0"/>
              </a:spcBef>
              <a:spcAft>
                <a:spcPts val="0"/>
              </a:spcAft>
              <a:buSzPts val="4500"/>
              <a:buNone/>
              <a:defRPr sz="4500"/>
            </a:lvl2pPr>
            <a:lvl3pPr lvl="2" algn="ctr">
              <a:spcBef>
                <a:spcPts val="0"/>
              </a:spcBef>
              <a:spcAft>
                <a:spcPts val="0"/>
              </a:spcAft>
              <a:buSzPts val="4500"/>
              <a:buNone/>
              <a:defRPr sz="4500"/>
            </a:lvl3pPr>
            <a:lvl4pPr lvl="3" algn="ctr">
              <a:spcBef>
                <a:spcPts val="0"/>
              </a:spcBef>
              <a:spcAft>
                <a:spcPts val="0"/>
              </a:spcAft>
              <a:buSzPts val="4500"/>
              <a:buNone/>
              <a:defRPr sz="4500"/>
            </a:lvl4pPr>
            <a:lvl5pPr lvl="4" algn="ctr">
              <a:spcBef>
                <a:spcPts val="0"/>
              </a:spcBef>
              <a:spcAft>
                <a:spcPts val="0"/>
              </a:spcAft>
              <a:buSzPts val="4500"/>
              <a:buNone/>
              <a:defRPr sz="4500"/>
            </a:lvl5pPr>
            <a:lvl6pPr lvl="5" algn="ctr">
              <a:spcBef>
                <a:spcPts val="0"/>
              </a:spcBef>
              <a:spcAft>
                <a:spcPts val="0"/>
              </a:spcAft>
              <a:buSzPts val="4500"/>
              <a:buNone/>
              <a:defRPr sz="4500"/>
            </a:lvl6pPr>
            <a:lvl7pPr lvl="6" algn="ctr">
              <a:spcBef>
                <a:spcPts val="0"/>
              </a:spcBef>
              <a:spcAft>
                <a:spcPts val="0"/>
              </a:spcAft>
              <a:buSzPts val="4500"/>
              <a:buNone/>
              <a:defRPr sz="4500"/>
            </a:lvl7pPr>
            <a:lvl8pPr lvl="7" algn="ctr">
              <a:spcBef>
                <a:spcPts val="0"/>
              </a:spcBef>
              <a:spcAft>
                <a:spcPts val="0"/>
              </a:spcAft>
              <a:buSzPts val="4500"/>
              <a:buNone/>
              <a:defRPr sz="4500"/>
            </a:lvl8pPr>
            <a:lvl9pPr lvl="8" algn="ctr">
              <a:spcBef>
                <a:spcPts val="0"/>
              </a:spcBef>
              <a:spcAft>
                <a:spcPts val="0"/>
              </a:spcAft>
              <a:buSzPts val="4500"/>
              <a:buNone/>
              <a:defRPr sz="4500"/>
            </a:lvl9pPr>
          </a:lstStyle>
          <a:p>
            <a:endParaRPr/>
          </a:p>
        </p:txBody>
      </p:sp>
      <p:sp>
        <p:nvSpPr>
          <p:cNvPr id="15" name="Google Shape;15;p3"/>
          <p:cNvSpPr txBox="1">
            <a:spLocks noGrp="1"/>
          </p:cNvSpPr>
          <p:nvPr>
            <p:ph type="sldNum" idx="12"/>
          </p:nvPr>
        </p:nvSpPr>
        <p:spPr>
          <a:xfrm>
            <a:off x="9306361" y="7049903"/>
            <a:ext cx="602700" cy="594900"/>
          </a:xfrm>
          <a:prstGeom prst="rect">
            <a:avLst/>
          </a:prstGeom>
        </p:spPr>
        <p:txBody>
          <a:bodyPr spcFirstLastPara="1" wrap="square" lIns="113025" tIns="113025" rIns="113025" bIns="1130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42379" y="672794"/>
            <a:ext cx="9359100" cy="865800"/>
          </a:xfrm>
          <a:prstGeom prst="rect">
            <a:avLst/>
          </a:prstGeom>
        </p:spPr>
        <p:txBody>
          <a:bodyPr spcFirstLastPara="1" wrap="square" lIns="113025" tIns="113025" rIns="113025" bIns="113025" anchor="t" anchorCtr="0">
            <a:norm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8" name="Google Shape;18;p4"/>
          <p:cNvSpPr txBox="1">
            <a:spLocks noGrp="1"/>
          </p:cNvSpPr>
          <p:nvPr>
            <p:ph type="body" idx="1"/>
          </p:nvPr>
        </p:nvSpPr>
        <p:spPr>
          <a:xfrm>
            <a:off x="342379" y="1742324"/>
            <a:ext cx="9359100" cy="5165100"/>
          </a:xfrm>
          <a:prstGeom prst="rect">
            <a:avLst/>
          </a:prstGeom>
        </p:spPr>
        <p:txBody>
          <a:bodyPr spcFirstLastPara="1" wrap="square" lIns="113025" tIns="113025" rIns="113025" bIns="113025" anchor="t" anchorCtr="0">
            <a:normAutofit/>
          </a:bodyPr>
          <a:lstStyle>
            <a:lvl1pPr marL="457200" lvl="0" indent="-368300">
              <a:spcBef>
                <a:spcPts val="0"/>
              </a:spcBef>
              <a:spcAft>
                <a:spcPts val="0"/>
              </a:spcAft>
              <a:buSzPts val="2200"/>
              <a:buChar char="●"/>
              <a:defRPr/>
            </a:lvl1pPr>
            <a:lvl2pPr marL="914400" lvl="1" indent="-336550">
              <a:spcBef>
                <a:spcPts val="0"/>
              </a:spcBef>
              <a:spcAft>
                <a:spcPts val="0"/>
              </a:spcAft>
              <a:buSzPts val="1700"/>
              <a:buChar char="○"/>
              <a:defRPr/>
            </a:lvl2pPr>
            <a:lvl3pPr marL="1371600" lvl="2" indent="-336550">
              <a:spcBef>
                <a:spcPts val="0"/>
              </a:spcBef>
              <a:spcAft>
                <a:spcPts val="0"/>
              </a:spcAft>
              <a:buSzPts val="1700"/>
              <a:buChar char="■"/>
              <a:defRPr/>
            </a:lvl3pPr>
            <a:lvl4pPr marL="1828800" lvl="3" indent="-336550">
              <a:spcBef>
                <a:spcPts val="0"/>
              </a:spcBef>
              <a:spcAft>
                <a:spcPts val="0"/>
              </a:spcAft>
              <a:buSzPts val="1700"/>
              <a:buChar char="●"/>
              <a:defRPr/>
            </a:lvl4pPr>
            <a:lvl5pPr marL="2286000" lvl="4" indent="-336550">
              <a:spcBef>
                <a:spcPts val="0"/>
              </a:spcBef>
              <a:spcAft>
                <a:spcPts val="0"/>
              </a:spcAft>
              <a:buSzPts val="1700"/>
              <a:buChar char="○"/>
              <a:defRPr/>
            </a:lvl5pPr>
            <a:lvl6pPr marL="2743200" lvl="5" indent="-336550">
              <a:spcBef>
                <a:spcPts val="0"/>
              </a:spcBef>
              <a:spcAft>
                <a:spcPts val="0"/>
              </a:spcAft>
              <a:buSzPts val="1700"/>
              <a:buChar char="■"/>
              <a:defRPr/>
            </a:lvl6pPr>
            <a:lvl7pPr marL="3200400" lvl="6" indent="-336550">
              <a:spcBef>
                <a:spcPts val="0"/>
              </a:spcBef>
              <a:spcAft>
                <a:spcPts val="0"/>
              </a:spcAft>
              <a:buSzPts val="1700"/>
              <a:buChar char="●"/>
              <a:defRPr/>
            </a:lvl7pPr>
            <a:lvl8pPr marL="3657600" lvl="7" indent="-336550">
              <a:spcBef>
                <a:spcPts val="0"/>
              </a:spcBef>
              <a:spcAft>
                <a:spcPts val="0"/>
              </a:spcAft>
              <a:buSzPts val="1700"/>
              <a:buChar char="○"/>
              <a:defRPr/>
            </a:lvl8pPr>
            <a:lvl9pPr marL="4114800" lvl="8" indent="-336550">
              <a:spcBef>
                <a:spcPts val="0"/>
              </a:spcBef>
              <a:spcAft>
                <a:spcPts val="0"/>
              </a:spcAft>
              <a:buSzPts val="1700"/>
              <a:buChar char="■"/>
              <a:defRPr/>
            </a:lvl9pPr>
          </a:lstStyle>
          <a:p>
            <a:endParaRPr/>
          </a:p>
        </p:txBody>
      </p:sp>
      <p:sp>
        <p:nvSpPr>
          <p:cNvPr id="19" name="Google Shape;19;p4"/>
          <p:cNvSpPr txBox="1">
            <a:spLocks noGrp="1"/>
          </p:cNvSpPr>
          <p:nvPr>
            <p:ph type="sldNum" idx="12"/>
          </p:nvPr>
        </p:nvSpPr>
        <p:spPr>
          <a:xfrm>
            <a:off x="9306361" y="7049903"/>
            <a:ext cx="602700" cy="594900"/>
          </a:xfrm>
          <a:prstGeom prst="rect">
            <a:avLst/>
          </a:prstGeom>
        </p:spPr>
        <p:txBody>
          <a:bodyPr spcFirstLastPara="1" wrap="square" lIns="113025" tIns="113025" rIns="113025" bIns="1130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42379" y="672794"/>
            <a:ext cx="9359100" cy="865800"/>
          </a:xfrm>
          <a:prstGeom prst="rect">
            <a:avLst/>
          </a:prstGeom>
        </p:spPr>
        <p:txBody>
          <a:bodyPr spcFirstLastPara="1" wrap="square" lIns="113025" tIns="113025" rIns="113025" bIns="113025" anchor="t" anchorCtr="0">
            <a:norm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22" name="Google Shape;22;p5"/>
          <p:cNvSpPr txBox="1">
            <a:spLocks noGrp="1"/>
          </p:cNvSpPr>
          <p:nvPr>
            <p:ph type="body" idx="1"/>
          </p:nvPr>
        </p:nvSpPr>
        <p:spPr>
          <a:xfrm>
            <a:off x="342379" y="1742324"/>
            <a:ext cx="4393500" cy="5165100"/>
          </a:xfrm>
          <a:prstGeom prst="rect">
            <a:avLst/>
          </a:prstGeom>
        </p:spPr>
        <p:txBody>
          <a:bodyPr spcFirstLastPara="1" wrap="square" lIns="113025" tIns="113025" rIns="113025" bIns="113025" anchor="t" anchorCtr="0">
            <a:normAutofit/>
          </a:bodyPr>
          <a:lstStyle>
            <a:lvl1pPr marL="457200" lvl="0" indent="-336550">
              <a:spcBef>
                <a:spcPts val="0"/>
              </a:spcBef>
              <a:spcAft>
                <a:spcPts val="0"/>
              </a:spcAft>
              <a:buSzPts val="1700"/>
              <a:buChar char="●"/>
              <a:defRPr sz="1700"/>
            </a:lvl1pPr>
            <a:lvl2pPr marL="914400" lvl="1" indent="-323850">
              <a:spcBef>
                <a:spcPts val="0"/>
              </a:spcBef>
              <a:spcAft>
                <a:spcPts val="0"/>
              </a:spcAft>
              <a:buSzPts val="1500"/>
              <a:buChar char="○"/>
              <a:defRPr sz="1500"/>
            </a:lvl2pPr>
            <a:lvl3pPr marL="1371600" lvl="2" indent="-323850">
              <a:spcBef>
                <a:spcPts val="0"/>
              </a:spcBef>
              <a:spcAft>
                <a:spcPts val="0"/>
              </a:spcAft>
              <a:buSzPts val="1500"/>
              <a:buChar char="■"/>
              <a:defRPr sz="1500"/>
            </a:lvl3pPr>
            <a:lvl4pPr marL="1828800" lvl="3" indent="-323850">
              <a:spcBef>
                <a:spcPts val="0"/>
              </a:spcBef>
              <a:spcAft>
                <a:spcPts val="0"/>
              </a:spcAft>
              <a:buSzPts val="1500"/>
              <a:buChar char="●"/>
              <a:defRPr sz="1500"/>
            </a:lvl4pPr>
            <a:lvl5pPr marL="2286000" lvl="4" indent="-323850">
              <a:spcBef>
                <a:spcPts val="0"/>
              </a:spcBef>
              <a:spcAft>
                <a:spcPts val="0"/>
              </a:spcAft>
              <a:buSzPts val="1500"/>
              <a:buChar char="○"/>
              <a:defRPr sz="1500"/>
            </a:lvl5pPr>
            <a:lvl6pPr marL="2743200" lvl="5" indent="-323850">
              <a:spcBef>
                <a:spcPts val="0"/>
              </a:spcBef>
              <a:spcAft>
                <a:spcPts val="0"/>
              </a:spcAft>
              <a:buSzPts val="1500"/>
              <a:buChar char="■"/>
              <a:defRPr sz="1500"/>
            </a:lvl6pPr>
            <a:lvl7pPr marL="3200400" lvl="6" indent="-323850">
              <a:spcBef>
                <a:spcPts val="0"/>
              </a:spcBef>
              <a:spcAft>
                <a:spcPts val="0"/>
              </a:spcAft>
              <a:buSzPts val="1500"/>
              <a:buChar char="●"/>
              <a:defRPr sz="1500"/>
            </a:lvl7pPr>
            <a:lvl8pPr marL="3657600" lvl="7" indent="-323850">
              <a:spcBef>
                <a:spcPts val="0"/>
              </a:spcBef>
              <a:spcAft>
                <a:spcPts val="0"/>
              </a:spcAft>
              <a:buSzPts val="1500"/>
              <a:buChar char="○"/>
              <a:defRPr sz="1500"/>
            </a:lvl8pPr>
            <a:lvl9pPr marL="4114800" lvl="8" indent="-323850">
              <a:spcBef>
                <a:spcPts val="0"/>
              </a:spcBef>
              <a:spcAft>
                <a:spcPts val="0"/>
              </a:spcAft>
              <a:buSzPts val="1500"/>
              <a:buChar char="■"/>
              <a:defRPr sz="1500"/>
            </a:lvl9pPr>
          </a:lstStyle>
          <a:p>
            <a:endParaRPr/>
          </a:p>
        </p:txBody>
      </p:sp>
      <p:sp>
        <p:nvSpPr>
          <p:cNvPr id="23" name="Google Shape;23;p5"/>
          <p:cNvSpPr txBox="1">
            <a:spLocks noGrp="1"/>
          </p:cNvSpPr>
          <p:nvPr>
            <p:ph type="body" idx="2"/>
          </p:nvPr>
        </p:nvSpPr>
        <p:spPr>
          <a:xfrm>
            <a:off x="5308030" y="1742324"/>
            <a:ext cx="4393500" cy="5165100"/>
          </a:xfrm>
          <a:prstGeom prst="rect">
            <a:avLst/>
          </a:prstGeom>
        </p:spPr>
        <p:txBody>
          <a:bodyPr spcFirstLastPara="1" wrap="square" lIns="113025" tIns="113025" rIns="113025" bIns="113025" anchor="t" anchorCtr="0">
            <a:normAutofit/>
          </a:bodyPr>
          <a:lstStyle>
            <a:lvl1pPr marL="457200" lvl="0" indent="-336550">
              <a:spcBef>
                <a:spcPts val="0"/>
              </a:spcBef>
              <a:spcAft>
                <a:spcPts val="0"/>
              </a:spcAft>
              <a:buSzPts val="1700"/>
              <a:buChar char="●"/>
              <a:defRPr sz="1700"/>
            </a:lvl1pPr>
            <a:lvl2pPr marL="914400" lvl="1" indent="-323850">
              <a:spcBef>
                <a:spcPts val="0"/>
              </a:spcBef>
              <a:spcAft>
                <a:spcPts val="0"/>
              </a:spcAft>
              <a:buSzPts val="1500"/>
              <a:buChar char="○"/>
              <a:defRPr sz="1500"/>
            </a:lvl2pPr>
            <a:lvl3pPr marL="1371600" lvl="2" indent="-323850">
              <a:spcBef>
                <a:spcPts val="0"/>
              </a:spcBef>
              <a:spcAft>
                <a:spcPts val="0"/>
              </a:spcAft>
              <a:buSzPts val="1500"/>
              <a:buChar char="■"/>
              <a:defRPr sz="1500"/>
            </a:lvl3pPr>
            <a:lvl4pPr marL="1828800" lvl="3" indent="-323850">
              <a:spcBef>
                <a:spcPts val="0"/>
              </a:spcBef>
              <a:spcAft>
                <a:spcPts val="0"/>
              </a:spcAft>
              <a:buSzPts val="1500"/>
              <a:buChar char="●"/>
              <a:defRPr sz="1500"/>
            </a:lvl4pPr>
            <a:lvl5pPr marL="2286000" lvl="4" indent="-323850">
              <a:spcBef>
                <a:spcPts val="0"/>
              </a:spcBef>
              <a:spcAft>
                <a:spcPts val="0"/>
              </a:spcAft>
              <a:buSzPts val="1500"/>
              <a:buChar char="○"/>
              <a:defRPr sz="1500"/>
            </a:lvl5pPr>
            <a:lvl6pPr marL="2743200" lvl="5" indent="-323850">
              <a:spcBef>
                <a:spcPts val="0"/>
              </a:spcBef>
              <a:spcAft>
                <a:spcPts val="0"/>
              </a:spcAft>
              <a:buSzPts val="1500"/>
              <a:buChar char="■"/>
              <a:defRPr sz="1500"/>
            </a:lvl6pPr>
            <a:lvl7pPr marL="3200400" lvl="6" indent="-323850">
              <a:spcBef>
                <a:spcPts val="0"/>
              </a:spcBef>
              <a:spcAft>
                <a:spcPts val="0"/>
              </a:spcAft>
              <a:buSzPts val="1500"/>
              <a:buChar char="●"/>
              <a:defRPr sz="1500"/>
            </a:lvl7pPr>
            <a:lvl8pPr marL="3657600" lvl="7" indent="-323850">
              <a:spcBef>
                <a:spcPts val="0"/>
              </a:spcBef>
              <a:spcAft>
                <a:spcPts val="0"/>
              </a:spcAft>
              <a:buSzPts val="1500"/>
              <a:buChar char="○"/>
              <a:defRPr sz="1500"/>
            </a:lvl8pPr>
            <a:lvl9pPr marL="4114800" lvl="8" indent="-323850">
              <a:spcBef>
                <a:spcPts val="0"/>
              </a:spcBef>
              <a:spcAft>
                <a:spcPts val="0"/>
              </a:spcAft>
              <a:buSzPts val="1500"/>
              <a:buChar char="■"/>
              <a:defRPr sz="1500"/>
            </a:lvl9pPr>
          </a:lstStyle>
          <a:p>
            <a:endParaRPr/>
          </a:p>
        </p:txBody>
      </p:sp>
      <p:sp>
        <p:nvSpPr>
          <p:cNvPr id="24" name="Google Shape;24;p5"/>
          <p:cNvSpPr txBox="1">
            <a:spLocks noGrp="1"/>
          </p:cNvSpPr>
          <p:nvPr>
            <p:ph type="sldNum" idx="12"/>
          </p:nvPr>
        </p:nvSpPr>
        <p:spPr>
          <a:xfrm>
            <a:off x="9306361" y="7049903"/>
            <a:ext cx="602700" cy="594900"/>
          </a:xfrm>
          <a:prstGeom prst="rect">
            <a:avLst/>
          </a:prstGeom>
        </p:spPr>
        <p:txBody>
          <a:bodyPr spcFirstLastPara="1" wrap="square" lIns="113025" tIns="113025" rIns="113025" bIns="1130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42379" y="672794"/>
            <a:ext cx="9359100" cy="865800"/>
          </a:xfrm>
          <a:prstGeom prst="rect">
            <a:avLst/>
          </a:prstGeom>
        </p:spPr>
        <p:txBody>
          <a:bodyPr spcFirstLastPara="1" wrap="square" lIns="113025" tIns="113025" rIns="113025" bIns="113025" anchor="t" anchorCtr="0">
            <a:norm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27" name="Google Shape;27;p6"/>
          <p:cNvSpPr txBox="1">
            <a:spLocks noGrp="1"/>
          </p:cNvSpPr>
          <p:nvPr>
            <p:ph type="sldNum" idx="12"/>
          </p:nvPr>
        </p:nvSpPr>
        <p:spPr>
          <a:xfrm>
            <a:off x="9306361" y="7049903"/>
            <a:ext cx="602700" cy="594900"/>
          </a:xfrm>
          <a:prstGeom prst="rect">
            <a:avLst/>
          </a:prstGeom>
        </p:spPr>
        <p:txBody>
          <a:bodyPr spcFirstLastPara="1" wrap="square" lIns="113025" tIns="113025" rIns="113025" bIns="1130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42379" y="839962"/>
            <a:ext cx="3084300" cy="1142400"/>
          </a:xfrm>
          <a:prstGeom prst="rect">
            <a:avLst/>
          </a:prstGeom>
        </p:spPr>
        <p:txBody>
          <a:bodyPr spcFirstLastPara="1" wrap="square" lIns="113025" tIns="113025" rIns="113025" bIns="113025" anchor="b"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0" name="Google Shape;30;p7"/>
          <p:cNvSpPr txBox="1">
            <a:spLocks noGrp="1"/>
          </p:cNvSpPr>
          <p:nvPr>
            <p:ph type="body" idx="1"/>
          </p:nvPr>
        </p:nvSpPr>
        <p:spPr>
          <a:xfrm>
            <a:off x="342379" y="2100813"/>
            <a:ext cx="3084300" cy="4806600"/>
          </a:xfrm>
          <a:prstGeom prst="rect">
            <a:avLst/>
          </a:prstGeom>
        </p:spPr>
        <p:txBody>
          <a:bodyPr spcFirstLastPara="1" wrap="square" lIns="113025" tIns="113025" rIns="113025" bIns="113025" anchor="t" anchorCtr="0">
            <a:normAutofit/>
          </a:bodyPr>
          <a:lstStyle>
            <a:lvl1pPr marL="457200" lvl="0" indent="-323850">
              <a:spcBef>
                <a:spcPts val="0"/>
              </a:spcBef>
              <a:spcAft>
                <a:spcPts val="0"/>
              </a:spcAft>
              <a:buSzPts val="1500"/>
              <a:buChar char="●"/>
              <a:defRPr sz="1500"/>
            </a:lvl1pPr>
            <a:lvl2pPr marL="914400" lvl="1" indent="-323850">
              <a:spcBef>
                <a:spcPts val="0"/>
              </a:spcBef>
              <a:spcAft>
                <a:spcPts val="0"/>
              </a:spcAft>
              <a:buSzPts val="1500"/>
              <a:buChar char="○"/>
              <a:defRPr sz="1500"/>
            </a:lvl2pPr>
            <a:lvl3pPr marL="1371600" lvl="2" indent="-323850">
              <a:spcBef>
                <a:spcPts val="0"/>
              </a:spcBef>
              <a:spcAft>
                <a:spcPts val="0"/>
              </a:spcAft>
              <a:buSzPts val="1500"/>
              <a:buChar char="■"/>
              <a:defRPr sz="1500"/>
            </a:lvl3pPr>
            <a:lvl4pPr marL="1828800" lvl="3" indent="-323850">
              <a:spcBef>
                <a:spcPts val="0"/>
              </a:spcBef>
              <a:spcAft>
                <a:spcPts val="0"/>
              </a:spcAft>
              <a:buSzPts val="1500"/>
              <a:buChar char="●"/>
              <a:defRPr sz="1500"/>
            </a:lvl4pPr>
            <a:lvl5pPr marL="2286000" lvl="4" indent="-323850">
              <a:spcBef>
                <a:spcPts val="0"/>
              </a:spcBef>
              <a:spcAft>
                <a:spcPts val="0"/>
              </a:spcAft>
              <a:buSzPts val="1500"/>
              <a:buChar char="○"/>
              <a:defRPr sz="1500"/>
            </a:lvl5pPr>
            <a:lvl6pPr marL="2743200" lvl="5" indent="-323850">
              <a:spcBef>
                <a:spcPts val="0"/>
              </a:spcBef>
              <a:spcAft>
                <a:spcPts val="0"/>
              </a:spcAft>
              <a:buSzPts val="1500"/>
              <a:buChar char="■"/>
              <a:defRPr sz="1500"/>
            </a:lvl6pPr>
            <a:lvl7pPr marL="3200400" lvl="6" indent="-323850">
              <a:spcBef>
                <a:spcPts val="0"/>
              </a:spcBef>
              <a:spcAft>
                <a:spcPts val="0"/>
              </a:spcAft>
              <a:buSzPts val="1500"/>
              <a:buChar char="●"/>
              <a:defRPr sz="1500"/>
            </a:lvl7pPr>
            <a:lvl8pPr marL="3657600" lvl="7" indent="-323850">
              <a:spcBef>
                <a:spcPts val="0"/>
              </a:spcBef>
              <a:spcAft>
                <a:spcPts val="0"/>
              </a:spcAft>
              <a:buSzPts val="1500"/>
              <a:buChar char="○"/>
              <a:defRPr sz="1500"/>
            </a:lvl8pPr>
            <a:lvl9pPr marL="4114800" lvl="8" indent="-323850">
              <a:spcBef>
                <a:spcPts val="0"/>
              </a:spcBef>
              <a:spcAft>
                <a:spcPts val="0"/>
              </a:spcAft>
              <a:buSzPts val="1500"/>
              <a:buChar char="■"/>
              <a:defRPr sz="1500"/>
            </a:lvl9pPr>
          </a:lstStyle>
          <a:p>
            <a:endParaRPr/>
          </a:p>
        </p:txBody>
      </p:sp>
      <p:sp>
        <p:nvSpPr>
          <p:cNvPr id="31" name="Google Shape;31;p7"/>
          <p:cNvSpPr txBox="1">
            <a:spLocks noGrp="1"/>
          </p:cNvSpPr>
          <p:nvPr>
            <p:ph type="sldNum" idx="12"/>
          </p:nvPr>
        </p:nvSpPr>
        <p:spPr>
          <a:xfrm>
            <a:off x="9306361" y="7049903"/>
            <a:ext cx="602700" cy="594900"/>
          </a:xfrm>
          <a:prstGeom prst="rect">
            <a:avLst/>
          </a:prstGeom>
        </p:spPr>
        <p:txBody>
          <a:bodyPr spcFirstLastPara="1" wrap="square" lIns="113025" tIns="113025" rIns="113025" bIns="1130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538503" y="680542"/>
            <a:ext cx="6994500" cy="6184500"/>
          </a:xfrm>
          <a:prstGeom prst="rect">
            <a:avLst/>
          </a:prstGeom>
        </p:spPr>
        <p:txBody>
          <a:bodyPr spcFirstLastPara="1" wrap="square" lIns="113025" tIns="113025" rIns="113025" bIns="113025" anchor="ctr" anchorCtr="0">
            <a:normAutofit/>
          </a:bodyPr>
          <a:lstStyle>
            <a:lvl1pPr lvl="0">
              <a:spcBef>
                <a:spcPts val="0"/>
              </a:spcBef>
              <a:spcAft>
                <a:spcPts val="0"/>
              </a:spcAft>
              <a:buSzPts val="5900"/>
              <a:buNone/>
              <a:defRPr sz="5900"/>
            </a:lvl1pPr>
            <a:lvl2pPr lvl="1">
              <a:spcBef>
                <a:spcPts val="0"/>
              </a:spcBef>
              <a:spcAft>
                <a:spcPts val="0"/>
              </a:spcAft>
              <a:buSzPts val="5900"/>
              <a:buNone/>
              <a:defRPr sz="5900"/>
            </a:lvl2pPr>
            <a:lvl3pPr lvl="2">
              <a:spcBef>
                <a:spcPts val="0"/>
              </a:spcBef>
              <a:spcAft>
                <a:spcPts val="0"/>
              </a:spcAft>
              <a:buSzPts val="5900"/>
              <a:buNone/>
              <a:defRPr sz="5900"/>
            </a:lvl3pPr>
            <a:lvl4pPr lvl="3">
              <a:spcBef>
                <a:spcPts val="0"/>
              </a:spcBef>
              <a:spcAft>
                <a:spcPts val="0"/>
              </a:spcAft>
              <a:buSzPts val="5900"/>
              <a:buNone/>
              <a:defRPr sz="5900"/>
            </a:lvl4pPr>
            <a:lvl5pPr lvl="4">
              <a:spcBef>
                <a:spcPts val="0"/>
              </a:spcBef>
              <a:spcAft>
                <a:spcPts val="0"/>
              </a:spcAft>
              <a:buSzPts val="5900"/>
              <a:buNone/>
              <a:defRPr sz="5900"/>
            </a:lvl5pPr>
            <a:lvl6pPr lvl="5">
              <a:spcBef>
                <a:spcPts val="0"/>
              </a:spcBef>
              <a:spcAft>
                <a:spcPts val="0"/>
              </a:spcAft>
              <a:buSzPts val="5900"/>
              <a:buNone/>
              <a:defRPr sz="5900"/>
            </a:lvl6pPr>
            <a:lvl7pPr lvl="6">
              <a:spcBef>
                <a:spcPts val="0"/>
              </a:spcBef>
              <a:spcAft>
                <a:spcPts val="0"/>
              </a:spcAft>
              <a:buSzPts val="5900"/>
              <a:buNone/>
              <a:defRPr sz="5900"/>
            </a:lvl7pPr>
            <a:lvl8pPr lvl="7">
              <a:spcBef>
                <a:spcPts val="0"/>
              </a:spcBef>
              <a:spcAft>
                <a:spcPts val="0"/>
              </a:spcAft>
              <a:buSzPts val="5900"/>
              <a:buNone/>
              <a:defRPr sz="5900"/>
            </a:lvl8pPr>
            <a:lvl9pPr lvl="8">
              <a:spcBef>
                <a:spcPts val="0"/>
              </a:spcBef>
              <a:spcAft>
                <a:spcPts val="0"/>
              </a:spcAft>
              <a:buSzPts val="5900"/>
              <a:buNone/>
              <a:defRPr sz="5900"/>
            </a:lvl9pPr>
          </a:lstStyle>
          <a:p>
            <a:endParaRPr/>
          </a:p>
        </p:txBody>
      </p:sp>
      <p:sp>
        <p:nvSpPr>
          <p:cNvPr id="34" name="Google Shape;34;p8"/>
          <p:cNvSpPr txBox="1">
            <a:spLocks noGrp="1"/>
          </p:cNvSpPr>
          <p:nvPr>
            <p:ph type="sldNum" idx="12"/>
          </p:nvPr>
        </p:nvSpPr>
        <p:spPr>
          <a:xfrm>
            <a:off x="9306361" y="7049903"/>
            <a:ext cx="602700" cy="594900"/>
          </a:xfrm>
          <a:prstGeom prst="rect">
            <a:avLst/>
          </a:prstGeom>
        </p:spPr>
        <p:txBody>
          <a:bodyPr spcFirstLastPara="1" wrap="square" lIns="113025" tIns="113025" rIns="113025" bIns="1130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5022000" y="-189"/>
            <a:ext cx="5022000" cy="7776000"/>
          </a:xfrm>
          <a:prstGeom prst="rect">
            <a:avLst/>
          </a:prstGeom>
          <a:solidFill>
            <a:schemeClr val="lt2"/>
          </a:solidFill>
          <a:ln>
            <a:noFill/>
          </a:ln>
        </p:spPr>
        <p:txBody>
          <a:bodyPr spcFirstLastPara="1" wrap="square" lIns="113025" tIns="113025" rIns="113025" bIns="1130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91632" y="1864328"/>
            <a:ext cx="4443300" cy="2241000"/>
          </a:xfrm>
          <a:prstGeom prst="rect">
            <a:avLst/>
          </a:prstGeom>
        </p:spPr>
        <p:txBody>
          <a:bodyPr spcFirstLastPara="1" wrap="square" lIns="113025" tIns="113025" rIns="113025" bIns="1130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38" name="Google Shape;38;p9"/>
          <p:cNvSpPr txBox="1">
            <a:spLocks noGrp="1"/>
          </p:cNvSpPr>
          <p:nvPr>
            <p:ph type="subTitle" idx="1"/>
          </p:nvPr>
        </p:nvSpPr>
        <p:spPr>
          <a:xfrm>
            <a:off x="291632" y="4237720"/>
            <a:ext cx="4443300" cy="1867200"/>
          </a:xfrm>
          <a:prstGeom prst="rect">
            <a:avLst/>
          </a:prstGeom>
        </p:spPr>
        <p:txBody>
          <a:bodyPr spcFirstLastPara="1" wrap="square" lIns="113025" tIns="113025" rIns="113025" bIns="113025" anchor="t" anchorCtr="0">
            <a:normAutofit/>
          </a:bodyPr>
          <a:lstStyle>
            <a:lvl1pPr lvl="0" algn="ctr">
              <a:lnSpc>
                <a:spcPct val="100000"/>
              </a:lnSpc>
              <a:spcBef>
                <a:spcPts val="0"/>
              </a:spcBef>
              <a:spcAft>
                <a:spcPts val="0"/>
              </a:spcAft>
              <a:buSzPts val="2600"/>
              <a:buNone/>
              <a:defRPr sz="2600"/>
            </a:lvl1pPr>
            <a:lvl2pPr lvl="1" algn="ctr">
              <a:lnSpc>
                <a:spcPct val="100000"/>
              </a:lnSpc>
              <a:spcBef>
                <a:spcPts val="0"/>
              </a:spcBef>
              <a:spcAft>
                <a:spcPts val="0"/>
              </a:spcAft>
              <a:buSzPts val="2600"/>
              <a:buNone/>
              <a:defRPr sz="2600"/>
            </a:lvl2pPr>
            <a:lvl3pPr lvl="2" algn="ctr">
              <a:lnSpc>
                <a:spcPct val="100000"/>
              </a:lnSpc>
              <a:spcBef>
                <a:spcPts val="0"/>
              </a:spcBef>
              <a:spcAft>
                <a:spcPts val="0"/>
              </a:spcAft>
              <a:buSzPts val="2600"/>
              <a:buNone/>
              <a:defRPr sz="2600"/>
            </a:lvl3pPr>
            <a:lvl4pPr lvl="3" algn="ctr">
              <a:lnSpc>
                <a:spcPct val="100000"/>
              </a:lnSpc>
              <a:spcBef>
                <a:spcPts val="0"/>
              </a:spcBef>
              <a:spcAft>
                <a:spcPts val="0"/>
              </a:spcAft>
              <a:buSzPts val="2600"/>
              <a:buNone/>
              <a:defRPr sz="2600"/>
            </a:lvl4pPr>
            <a:lvl5pPr lvl="4" algn="ctr">
              <a:lnSpc>
                <a:spcPct val="100000"/>
              </a:lnSpc>
              <a:spcBef>
                <a:spcPts val="0"/>
              </a:spcBef>
              <a:spcAft>
                <a:spcPts val="0"/>
              </a:spcAft>
              <a:buSzPts val="2600"/>
              <a:buNone/>
              <a:defRPr sz="2600"/>
            </a:lvl5pPr>
            <a:lvl6pPr lvl="5" algn="ctr">
              <a:lnSpc>
                <a:spcPct val="100000"/>
              </a:lnSpc>
              <a:spcBef>
                <a:spcPts val="0"/>
              </a:spcBef>
              <a:spcAft>
                <a:spcPts val="0"/>
              </a:spcAft>
              <a:buSzPts val="2600"/>
              <a:buNone/>
              <a:defRPr sz="2600"/>
            </a:lvl6pPr>
            <a:lvl7pPr lvl="6" algn="ctr">
              <a:lnSpc>
                <a:spcPct val="100000"/>
              </a:lnSpc>
              <a:spcBef>
                <a:spcPts val="0"/>
              </a:spcBef>
              <a:spcAft>
                <a:spcPts val="0"/>
              </a:spcAft>
              <a:buSzPts val="2600"/>
              <a:buNone/>
              <a:defRPr sz="2600"/>
            </a:lvl7pPr>
            <a:lvl8pPr lvl="7" algn="ctr">
              <a:lnSpc>
                <a:spcPct val="100000"/>
              </a:lnSpc>
              <a:spcBef>
                <a:spcPts val="0"/>
              </a:spcBef>
              <a:spcAft>
                <a:spcPts val="0"/>
              </a:spcAft>
              <a:buSzPts val="2600"/>
              <a:buNone/>
              <a:defRPr sz="2600"/>
            </a:lvl8pPr>
            <a:lvl9pPr lvl="8" algn="ctr">
              <a:lnSpc>
                <a:spcPct val="100000"/>
              </a:lnSpc>
              <a:spcBef>
                <a:spcPts val="0"/>
              </a:spcBef>
              <a:spcAft>
                <a:spcPts val="0"/>
              </a:spcAft>
              <a:buSzPts val="2600"/>
              <a:buNone/>
              <a:defRPr sz="2600"/>
            </a:lvl9pPr>
          </a:lstStyle>
          <a:p>
            <a:endParaRPr/>
          </a:p>
        </p:txBody>
      </p:sp>
      <p:sp>
        <p:nvSpPr>
          <p:cNvPr id="39" name="Google Shape;39;p9"/>
          <p:cNvSpPr txBox="1">
            <a:spLocks noGrp="1"/>
          </p:cNvSpPr>
          <p:nvPr>
            <p:ph type="body" idx="2"/>
          </p:nvPr>
        </p:nvSpPr>
        <p:spPr>
          <a:xfrm>
            <a:off x="5425671" y="1094665"/>
            <a:ext cx="4214700" cy="5586300"/>
          </a:xfrm>
          <a:prstGeom prst="rect">
            <a:avLst/>
          </a:prstGeom>
        </p:spPr>
        <p:txBody>
          <a:bodyPr spcFirstLastPara="1" wrap="square" lIns="113025" tIns="113025" rIns="113025" bIns="113025" anchor="ctr" anchorCtr="0">
            <a:normAutofit/>
          </a:bodyPr>
          <a:lstStyle>
            <a:lvl1pPr marL="457200" lvl="0" indent="-368300">
              <a:spcBef>
                <a:spcPts val="0"/>
              </a:spcBef>
              <a:spcAft>
                <a:spcPts val="0"/>
              </a:spcAft>
              <a:buSzPts val="2200"/>
              <a:buChar char="●"/>
              <a:defRPr/>
            </a:lvl1pPr>
            <a:lvl2pPr marL="914400" lvl="1" indent="-336550">
              <a:spcBef>
                <a:spcPts val="0"/>
              </a:spcBef>
              <a:spcAft>
                <a:spcPts val="0"/>
              </a:spcAft>
              <a:buSzPts val="1700"/>
              <a:buChar char="○"/>
              <a:defRPr/>
            </a:lvl2pPr>
            <a:lvl3pPr marL="1371600" lvl="2" indent="-336550">
              <a:spcBef>
                <a:spcPts val="0"/>
              </a:spcBef>
              <a:spcAft>
                <a:spcPts val="0"/>
              </a:spcAft>
              <a:buSzPts val="1700"/>
              <a:buChar char="■"/>
              <a:defRPr/>
            </a:lvl3pPr>
            <a:lvl4pPr marL="1828800" lvl="3" indent="-336550">
              <a:spcBef>
                <a:spcPts val="0"/>
              </a:spcBef>
              <a:spcAft>
                <a:spcPts val="0"/>
              </a:spcAft>
              <a:buSzPts val="1700"/>
              <a:buChar char="●"/>
              <a:defRPr/>
            </a:lvl4pPr>
            <a:lvl5pPr marL="2286000" lvl="4" indent="-336550">
              <a:spcBef>
                <a:spcPts val="0"/>
              </a:spcBef>
              <a:spcAft>
                <a:spcPts val="0"/>
              </a:spcAft>
              <a:buSzPts val="1700"/>
              <a:buChar char="○"/>
              <a:defRPr/>
            </a:lvl5pPr>
            <a:lvl6pPr marL="2743200" lvl="5" indent="-336550">
              <a:spcBef>
                <a:spcPts val="0"/>
              </a:spcBef>
              <a:spcAft>
                <a:spcPts val="0"/>
              </a:spcAft>
              <a:buSzPts val="1700"/>
              <a:buChar char="■"/>
              <a:defRPr/>
            </a:lvl6pPr>
            <a:lvl7pPr marL="3200400" lvl="6" indent="-336550">
              <a:spcBef>
                <a:spcPts val="0"/>
              </a:spcBef>
              <a:spcAft>
                <a:spcPts val="0"/>
              </a:spcAft>
              <a:buSzPts val="1700"/>
              <a:buChar char="●"/>
              <a:defRPr/>
            </a:lvl7pPr>
            <a:lvl8pPr marL="3657600" lvl="7" indent="-336550">
              <a:spcBef>
                <a:spcPts val="0"/>
              </a:spcBef>
              <a:spcAft>
                <a:spcPts val="0"/>
              </a:spcAft>
              <a:buSzPts val="1700"/>
              <a:buChar char="○"/>
              <a:defRPr/>
            </a:lvl8pPr>
            <a:lvl9pPr marL="4114800" lvl="8" indent="-336550">
              <a:spcBef>
                <a:spcPts val="0"/>
              </a:spcBef>
              <a:spcAft>
                <a:spcPts val="0"/>
              </a:spcAft>
              <a:buSzPts val="1700"/>
              <a:buChar char="■"/>
              <a:defRPr/>
            </a:lvl9pPr>
          </a:lstStyle>
          <a:p>
            <a:endParaRPr/>
          </a:p>
        </p:txBody>
      </p:sp>
      <p:sp>
        <p:nvSpPr>
          <p:cNvPr id="40" name="Google Shape;40;p9"/>
          <p:cNvSpPr txBox="1">
            <a:spLocks noGrp="1"/>
          </p:cNvSpPr>
          <p:nvPr>
            <p:ph type="sldNum" idx="12"/>
          </p:nvPr>
        </p:nvSpPr>
        <p:spPr>
          <a:xfrm>
            <a:off x="9306361" y="7049903"/>
            <a:ext cx="602700" cy="594900"/>
          </a:xfrm>
          <a:prstGeom prst="rect">
            <a:avLst/>
          </a:prstGeom>
        </p:spPr>
        <p:txBody>
          <a:bodyPr spcFirstLastPara="1" wrap="square" lIns="113025" tIns="113025" rIns="113025" bIns="1130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42379" y="6395830"/>
            <a:ext cx="6589200" cy="914700"/>
          </a:xfrm>
          <a:prstGeom prst="rect">
            <a:avLst/>
          </a:prstGeom>
        </p:spPr>
        <p:txBody>
          <a:bodyPr spcFirstLastPara="1" wrap="square" lIns="113025" tIns="113025" rIns="113025" bIns="113025" anchor="ctr" anchorCtr="0">
            <a:normAutofit/>
          </a:bodyPr>
          <a:lstStyle>
            <a:lvl1pPr marL="457200" lvl="0" indent="-228600">
              <a:lnSpc>
                <a:spcPct val="100000"/>
              </a:lnSpc>
              <a:spcBef>
                <a:spcPts val="0"/>
              </a:spcBef>
              <a:spcAft>
                <a:spcPts val="0"/>
              </a:spcAft>
              <a:buSzPts val="2200"/>
              <a:buNone/>
              <a:defRPr/>
            </a:lvl1pPr>
          </a:lstStyle>
          <a:p>
            <a:endParaRPr/>
          </a:p>
        </p:txBody>
      </p:sp>
      <p:sp>
        <p:nvSpPr>
          <p:cNvPr id="43" name="Google Shape;43;p10"/>
          <p:cNvSpPr txBox="1">
            <a:spLocks noGrp="1"/>
          </p:cNvSpPr>
          <p:nvPr>
            <p:ph type="sldNum" idx="12"/>
          </p:nvPr>
        </p:nvSpPr>
        <p:spPr>
          <a:xfrm>
            <a:off x="9306361" y="7049903"/>
            <a:ext cx="602700" cy="594900"/>
          </a:xfrm>
          <a:prstGeom prst="rect">
            <a:avLst/>
          </a:prstGeom>
        </p:spPr>
        <p:txBody>
          <a:bodyPr spcFirstLastPara="1" wrap="square" lIns="113025" tIns="113025" rIns="113025" bIns="1130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42379" y="672794"/>
            <a:ext cx="9359100" cy="865800"/>
          </a:xfrm>
          <a:prstGeom prst="rect">
            <a:avLst/>
          </a:prstGeom>
          <a:noFill/>
          <a:ln>
            <a:noFill/>
          </a:ln>
        </p:spPr>
        <p:txBody>
          <a:bodyPr spcFirstLastPara="1" wrap="square" lIns="113025" tIns="113025" rIns="113025" bIns="113025" anchor="t" anchorCtr="0">
            <a:normAutofit/>
          </a:bodyPr>
          <a:lstStyle>
            <a:lvl1pPr lvl="0">
              <a:spcBef>
                <a:spcPts val="0"/>
              </a:spcBef>
              <a:spcAft>
                <a:spcPts val="0"/>
              </a:spcAft>
              <a:buClr>
                <a:schemeClr val="dk1"/>
              </a:buClr>
              <a:buSzPts val="3500"/>
              <a:buNone/>
              <a:defRPr sz="3500">
                <a:solidFill>
                  <a:schemeClr val="dk1"/>
                </a:solidFill>
              </a:defRPr>
            </a:lvl1pPr>
            <a:lvl2pPr lvl="1">
              <a:spcBef>
                <a:spcPts val="0"/>
              </a:spcBef>
              <a:spcAft>
                <a:spcPts val="0"/>
              </a:spcAft>
              <a:buClr>
                <a:schemeClr val="dk1"/>
              </a:buClr>
              <a:buSzPts val="3500"/>
              <a:buNone/>
              <a:defRPr sz="3500">
                <a:solidFill>
                  <a:schemeClr val="dk1"/>
                </a:solidFill>
              </a:defRPr>
            </a:lvl2pPr>
            <a:lvl3pPr lvl="2">
              <a:spcBef>
                <a:spcPts val="0"/>
              </a:spcBef>
              <a:spcAft>
                <a:spcPts val="0"/>
              </a:spcAft>
              <a:buClr>
                <a:schemeClr val="dk1"/>
              </a:buClr>
              <a:buSzPts val="3500"/>
              <a:buNone/>
              <a:defRPr sz="3500">
                <a:solidFill>
                  <a:schemeClr val="dk1"/>
                </a:solidFill>
              </a:defRPr>
            </a:lvl3pPr>
            <a:lvl4pPr lvl="3">
              <a:spcBef>
                <a:spcPts val="0"/>
              </a:spcBef>
              <a:spcAft>
                <a:spcPts val="0"/>
              </a:spcAft>
              <a:buClr>
                <a:schemeClr val="dk1"/>
              </a:buClr>
              <a:buSzPts val="3500"/>
              <a:buNone/>
              <a:defRPr sz="3500">
                <a:solidFill>
                  <a:schemeClr val="dk1"/>
                </a:solidFill>
              </a:defRPr>
            </a:lvl4pPr>
            <a:lvl5pPr lvl="4">
              <a:spcBef>
                <a:spcPts val="0"/>
              </a:spcBef>
              <a:spcAft>
                <a:spcPts val="0"/>
              </a:spcAft>
              <a:buClr>
                <a:schemeClr val="dk1"/>
              </a:buClr>
              <a:buSzPts val="3500"/>
              <a:buNone/>
              <a:defRPr sz="3500">
                <a:solidFill>
                  <a:schemeClr val="dk1"/>
                </a:solidFill>
              </a:defRPr>
            </a:lvl5pPr>
            <a:lvl6pPr lvl="5">
              <a:spcBef>
                <a:spcPts val="0"/>
              </a:spcBef>
              <a:spcAft>
                <a:spcPts val="0"/>
              </a:spcAft>
              <a:buClr>
                <a:schemeClr val="dk1"/>
              </a:buClr>
              <a:buSzPts val="3500"/>
              <a:buNone/>
              <a:defRPr sz="3500">
                <a:solidFill>
                  <a:schemeClr val="dk1"/>
                </a:solidFill>
              </a:defRPr>
            </a:lvl6pPr>
            <a:lvl7pPr lvl="6">
              <a:spcBef>
                <a:spcPts val="0"/>
              </a:spcBef>
              <a:spcAft>
                <a:spcPts val="0"/>
              </a:spcAft>
              <a:buClr>
                <a:schemeClr val="dk1"/>
              </a:buClr>
              <a:buSzPts val="3500"/>
              <a:buNone/>
              <a:defRPr sz="3500">
                <a:solidFill>
                  <a:schemeClr val="dk1"/>
                </a:solidFill>
              </a:defRPr>
            </a:lvl7pPr>
            <a:lvl8pPr lvl="7">
              <a:spcBef>
                <a:spcPts val="0"/>
              </a:spcBef>
              <a:spcAft>
                <a:spcPts val="0"/>
              </a:spcAft>
              <a:buClr>
                <a:schemeClr val="dk1"/>
              </a:buClr>
              <a:buSzPts val="3500"/>
              <a:buNone/>
              <a:defRPr sz="3500">
                <a:solidFill>
                  <a:schemeClr val="dk1"/>
                </a:solidFill>
              </a:defRPr>
            </a:lvl8pPr>
            <a:lvl9pPr lvl="8">
              <a:spcBef>
                <a:spcPts val="0"/>
              </a:spcBef>
              <a:spcAft>
                <a:spcPts val="0"/>
              </a:spcAft>
              <a:buClr>
                <a:schemeClr val="dk1"/>
              </a:buClr>
              <a:buSzPts val="3500"/>
              <a:buNone/>
              <a:defRPr sz="3500">
                <a:solidFill>
                  <a:schemeClr val="dk1"/>
                </a:solidFill>
              </a:defRPr>
            </a:lvl9pPr>
          </a:lstStyle>
          <a:p>
            <a:endParaRPr/>
          </a:p>
        </p:txBody>
      </p:sp>
      <p:sp>
        <p:nvSpPr>
          <p:cNvPr id="7" name="Google Shape;7;p1"/>
          <p:cNvSpPr txBox="1">
            <a:spLocks noGrp="1"/>
          </p:cNvSpPr>
          <p:nvPr>
            <p:ph type="body" idx="1"/>
          </p:nvPr>
        </p:nvSpPr>
        <p:spPr>
          <a:xfrm>
            <a:off x="342379" y="1742324"/>
            <a:ext cx="9359100" cy="5165100"/>
          </a:xfrm>
          <a:prstGeom prst="rect">
            <a:avLst/>
          </a:prstGeom>
          <a:noFill/>
          <a:ln>
            <a:noFill/>
          </a:ln>
        </p:spPr>
        <p:txBody>
          <a:bodyPr spcFirstLastPara="1" wrap="square" lIns="113025" tIns="113025" rIns="113025" bIns="113025" anchor="t" anchorCtr="0">
            <a:normAutofit/>
          </a:bodyPr>
          <a:lstStyle>
            <a:lvl1pPr marL="457200" lvl="0" indent="-368300">
              <a:lnSpc>
                <a:spcPct val="115000"/>
              </a:lnSpc>
              <a:spcBef>
                <a:spcPts val="0"/>
              </a:spcBef>
              <a:spcAft>
                <a:spcPts val="0"/>
              </a:spcAft>
              <a:buClr>
                <a:schemeClr val="dk2"/>
              </a:buClr>
              <a:buSzPts val="2200"/>
              <a:buChar char="●"/>
              <a:defRPr sz="2200">
                <a:solidFill>
                  <a:schemeClr val="dk2"/>
                </a:solidFill>
              </a:defRPr>
            </a:lvl1pPr>
            <a:lvl2pPr marL="914400" lvl="1" indent="-336550">
              <a:lnSpc>
                <a:spcPct val="115000"/>
              </a:lnSpc>
              <a:spcBef>
                <a:spcPts val="0"/>
              </a:spcBef>
              <a:spcAft>
                <a:spcPts val="0"/>
              </a:spcAft>
              <a:buClr>
                <a:schemeClr val="dk2"/>
              </a:buClr>
              <a:buSzPts val="1700"/>
              <a:buChar char="○"/>
              <a:defRPr sz="1700">
                <a:solidFill>
                  <a:schemeClr val="dk2"/>
                </a:solidFill>
              </a:defRPr>
            </a:lvl2pPr>
            <a:lvl3pPr marL="1371600" lvl="2" indent="-336550">
              <a:lnSpc>
                <a:spcPct val="115000"/>
              </a:lnSpc>
              <a:spcBef>
                <a:spcPts val="0"/>
              </a:spcBef>
              <a:spcAft>
                <a:spcPts val="0"/>
              </a:spcAft>
              <a:buClr>
                <a:schemeClr val="dk2"/>
              </a:buClr>
              <a:buSzPts val="1700"/>
              <a:buChar char="■"/>
              <a:defRPr sz="1700">
                <a:solidFill>
                  <a:schemeClr val="dk2"/>
                </a:solidFill>
              </a:defRPr>
            </a:lvl3pPr>
            <a:lvl4pPr marL="1828800" lvl="3" indent="-336550">
              <a:lnSpc>
                <a:spcPct val="115000"/>
              </a:lnSpc>
              <a:spcBef>
                <a:spcPts val="0"/>
              </a:spcBef>
              <a:spcAft>
                <a:spcPts val="0"/>
              </a:spcAft>
              <a:buClr>
                <a:schemeClr val="dk2"/>
              </a:buClr>
              <a:buSzPts val="1700"/>
              <a:buChar char="●"/>
              <a:defRPr sz="1700">
                <a:solidFill>
                  <a:schemeClr val="dk2"/>
                </a:solidFill>
              </a:defRPr>
            </a:lvl4pPr>
            <a:lvl5pPr marL="2286000" lvl="4" indent="-336550">
              <a:lnSpc>
                <a:spcPct val="115000"/>
              </a:lnSpc>
              <a:spcBef>
                <a:spcPts val="0"/>
              </a:spcBef>
              <a:spcAft>
                <a:spcPts val="0"/>
              </a:spcAft>
              <a:buClr>
                <a:schemeClr val="dk2"/>
              </a:buClr>
              <a:buSzPts val="1700"/>
              <a:buChar char="○"/>
              <a:defRPr sz="1700">
                <a:solidFill>
                  <a:schemeClr val="dk2"/>
                </a:solidFill>
              </a:defRPr>
            </a:lvl5pPr>
            <a:lvl6pPr marL="2743200" lvl="5" indent="-336550">
              <a:lnSpc>
                <a:spcPct val="115000"/>
              </a:lnSpc>
              <a:spcBef>
                <a:spcPts val="0"/>
              </a:spcBef>
              <a:spcAft>
                <a:spcPts val="0"/>
              </a:spcAft>
              <a:buClr>
                <a:schemeClr val="dk2"/>
              </a:buClr>
              <a:buSzPts val="1700"/>
              <a:buChar char="■"/>
              <a:defRPr sz="1700">
                <a:solidFill>
                  <a:schemeClr val="dk2"/>
                </a:solidFill>
              </a:defRPr>
            </a:lvl6pPr>
            <a:lvl7pPr marL="3200400" lvl="6" indent="-336550">
              <a:lnSpc>
                <a:spcPct val="115000"/>
              </a:lnSpc>
              <a:spcBef>
                <a:spcPts val="0"/>
              </a:spcBef>
              <a:spcAft>
                <a:spcPts val="0"/>
              </a:spcAft>
              <a:buClr>
                <a:schemeClr val="dk2"/>
              </a:buClr>
              <a:buSzPts val="1700"/>
              <a:buChar char="●"/>
              <a:defRPr sz="1700">
                <a:solidFill>
                  <a:schemeClr val="dk2"/>
                </a:solidFill>
              </a:defRPr>
            </a:lvl7pPr>
            <a:lvl8pPr marL="3657600" lvl="7" indent="-336550">
              <a:lnSpc>
                <a:spcPct val="115000"/>
              </a:lnSpc>
              <a:spcBef>
                <a:spcPts val="0"/>
              </a:spcBef>
              <a:spcAft>
                <a:spcPts val="0"/>
              </a:spcAft>
              <a:buClr>
                <a:schemeClr val="dk2"/>
              </a:buClr>
              <a:buSzPts val="1700"/>
              <a:buChar char="○"/>
              <a:defRPr sz="1700">
                <a:solidFill>
                  <a:schemeClr val="dk2"/>
                </a:solidFill>
              </a:defRPr>
            </a:lvl8pPr>
            <a:lvl9pPr marL="4114800" lvl="8" indent="-336550">
              <a:lnSpc>
                <a:spcPct val="115000"/>
              </a:lnSpc>
              <a:spcBef>
                <a:spcPts val="0"/>
              </a:spcBef>
              <a:spcAft>
                <a:spcPts val="0"/>
              </a:spcAft>
              <a:buClr>
                <a:schemeClr val="dk2"/>
              </a:buClr>
              <a:buSzPts val="1700"/>
              <a:buChar char="■"/>
              <a:defRPr sz="1700">
                <a:solidFill>
                  <a:schemeClr val="dk2"/>
                </a:solidFill>
              </a:defRPr>
            </a:lvl9pPr>
          </a:lstStyle>
          <a:p>
            <a:endParaRPr/>
          </a:p>
        </p:txBody>
      </p:sp>
      <p:sp>
        <p:nvSpPr>
          <p:cNvPr id="8" name="Google Shape;8;p1"/>
          <p:cNvSpPr txBox="1">
            <a:spLocks noGrp="1"/>
          </p:cNvSpPr>
          <p:nvPr>
            <p:ph type="sldNum" idx="12"/>
          </p:nvPr>
        </p:nvSpPr>
        <p:spPr>
          <a:xfrm>
            <a:off x="9306361" y="7049903"/>
            <a:ext cx="602700" cy="594900"/>
          </a:xfrm>
          <a:prstGeom prst="rect">
            <a:avLst/>
          </a:prstGeom>
          <a:noFill/>
          <a:ln>
            <a:noFill/>
          </a:ln>
        </p:spPr>
        <p:txBody>
          <a:bodyPr spcFirstLastPara="1" wrap="square" lIns="113025" tIns="113025" rIns="113025" bIns="113025" anchor="ctr" anchorCtr="0">
            <a:normAutofit/>
          </a:bodyPr>
          <a:lstStyle>
            <a:lvl1pPr lvl="0" algn="r">
              <a:buNone/>
              <a:defRPr sz="1200">
                <a:solidFill>
                  <a:schemeClr val="dk2"/>
                </a:solidFill>
              </a:defRPr>
            </a:lvl1pPr>
            <a:lvl2pPr lvl="1" algn="r">
              <a:buNone/>
              <a:defRPr sz="1200">
                <a:solidFill>
                  <a:schemeClr val="dk2"/>
                </a:solidFill>
              </a:defRPr>
            </a:lvl2pPr>
            <a:lvl3pPr lvl="2" algn="r">
              <a:buNone/>
              <a:defRPr sz="1200">
                <a:solidFill>
                  <a:schemeClr val="dk2"/>
                </a:solidFill>
              </a:defRPr>
            </a:lvl3pPr>
            <a:lvl4pPr lvl="3" algn="r">
              <a:buNone/>
              <a:defRPr sz="1200">
                <a:solidFill>
                  <a:schemeClr val="dk2"/>
                </a:solidFill>
              </a:defRPr>
            </a:lvl4pPr>
            <a:lvl5pPr lvl="4" algn="r">
              <a:buNone/>
              <a:defRPr sz="1200">
                <a:solidFill>
                  <a:schemeClr val="dk2"/>
                </a:solidFill>
              </a:defRPr>
            </a:lvl5pPr>
            <a:lvl6pPr lvl="5" algn="r">
              <a:buNone/>
              <a:defRPr sz="1200">
                <a:solidFill>
                  <a:schemeClr val="dk2"/>
                </a:solidFill>
              </a:defRPr>
            </a:lvl6pPr>
            <a:lvl7pPr lvl="6" algn="r">
              <a:buNone/>
              <a:defRPr sz="1200">
                <a:solidFill>
                  <a:schemeClr val="dk2"/>
                </a:solidFill>
              </a:defRPr>
            </a:lvl7pPr>
            <a:lvl8pPr lvl="7" algn="r">
              <a:buNone/>
              <a:defRPr sz="1200">
                <a:solidFill>
                  <a:schemeClr val="dk2"/>
                </a:solidFill>
              </a:defRPr>
            </a:lvl8pPr>
            <a:lvl9pPr lvl="8" algn="r">
              <a:buNone/>
              <a:defRPr sz="1200">
                <a:solidFill>
                  <a:schemeClr val="dk2"/>
                </a:solidFill>
              </a:defRPr>
            </a:lvl9pPr>
          </a:lstStyle>
          <a:p>
            <a:pPr marL="0" lvl="0" indent="0" algn="r" rtl="0">
              <a:spcBef>
                <a:spcPts val="0"/>
              </a:spcBef>
              <a:spcAft>
                <a:spcPts val="0"/>
              </a:spcAft>
              <a:buNone/>
            </a:pPr>
            <a:fld id="{00000000-1234-1234-1234-123412341234}" type="slidenum">
              <a:rPr lang="ru"/>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1.wdp"/><Relationship Id="rId3" Type="http://schemas.microsoft.com/office/2017/06/relationships/model3d" Target="../media/model3d1.glb"/><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 Id="rId9"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Shape 53"/>
        <p:cNvGrpSpPr/>
        <p:nvPr/>
      </p:nvGrpSpPr>
      <p:grpSpPr>
        <a:xfrm>
          <a:off x="0" y="0"/>
          <a:ext cx="0" cy="0"/>
          <a:chOff x="0" y="0"/>
          <a:chExt cx="0" cy="0"/>
        </a:xfrm>
      </p:grpSpPr>
      <p:sp>
        <p:nvSpPr>
          <p:cNvPr id="54" name="Google Shape;54;p13"/>
          <p:cNvSpPr/>
          <p:nvPr/>
        </p:nvSpPr>
        <p:spPr>
          <a:xfrm>
            <a:off x="114450" y="124325"/>
            <a:ext cx="9801300" cy="7477200"/>
          </a:xfrm>
          <a:prstGeom prst="rect">
            <a:avLst/>
          </a:prstGeom>
          <a:noFill/>
          <a:ln w="9525" cap="flat" cmpd="sng">
            <a:solidFill>
              <a:srgbClr val="4D4D4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3"/>
          <p:cNvSpPr/>
          <p:nvPr/>
        </p:nvSpPr>
        <p:spPr>
          <a:xfrm rot="10800000">
            <a:off x="66825" y="76700"/>
            <a:ext cx="9896400" cy="7601100"/>
          </a:xfrm>
          <a:prstGeom prst="snip1Rect">
            <a:avLst>
              <a:gd name="adj" fmla="val 16667"/>
            </a:avLst>
          </a:prstGeom>
          <a:noFill/>
          <a:ln w="9525" cap="flat" cmpd="sng">
            <a:solidFill>
              <a:srgbClr val="4D4D4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3"/>
          <p:cNvSpPr/>
          <p:nvPr/>
        </p:nvSpPr>
        <p:spPr>
          <a:xfrm>
            <a:off x="3360600" y="0"/>
            <a:ext cx="3358800" cy="7776000"/>
          </a:xfrm>
          <a:prstGeom prst="rect">
            <a:avLst/>
          </a:prstGeom>
          <a:solidFill>
            <a:srgbClr val="4D4D4D"/>
          </a:solidFill>
          <a:ln w="9525" cap="flat" cmpd="sng">
            <a:solidFill>
              <a:srgbClr val="4D4D4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3"/>
          <p:cNvSpPr txBox="1"/>
          <p:nvPr/>
        </p:nvSpPr>
        <p:spPr>
          <a:xfrm>
            <a:off x="190101" y="285396"/>
            <a:ext cx="3121789" cy="6890318"/>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700" dirty="0">
              <a:solidFill>
                <a:srgbClr val="D4B89C"/>
              </a:solidFill>
              <a:latin typeface="Outfit"/>
              <a:ea typeface="Outfit"/>
              <a:cs typeface="Outfit"/>
              <a:sym typeface="Outfit"/>
            </a:endParaRPr>
          </a:p>
          <a:p>
            <a:pPr marL="0" lvl="0" indent="0" algn="l" rtl="0">
              <a:lnSpc>
                <a:spcPct val="115000"/>
              </a:lnSpc>
              <a:spcBef>
                <a:spcPts val="0"/>
              </a:spcBef>
              <a:spcAft>
                <a:spcPts val="0"/>
              </a:spcAft>
              <a:buNone/>
            </a:pPr>
            <a:r>
              <a:rPr lang="ru" sz="2500" dirty="0">
                <a:solidFill>
                  <a:srgbClr val="D4B89C"/>
                </a:solidFill>
                <a:latin typeface="Outfit Black"/>
                <a:ea typeface="Outfit Black"/>
                <a:cs typeface="Outfit Black"/>
                <a:sym typeface="Outfit Black"/>
              </a:rPr>
              <a:t>  </a:t>
            </a:r>
            <a:r>
              <a:rPr lang="ru" sz="2500" dirty="0">
                <a:solidFill>
                  <a:srgbClr val="D4B89C"/>
                </a:solidFill>
                <a:latin typeface="Open Sans"/>
                <a:ea typeface="Open Sans"/>
                <a:cs typeface="Open Sans"/>
                <a:sym typeface="Open Sans"/>
              </a:rPr>
              <a:t> </a:t>
            </a:r>
            <a:r>
              <a:rPr lang="en-US" sz="2500" dirty="0">
                <a:solidFill>
                  <a:srgbClr val="D4B89C"/>
                </a:solidFill>
                <a:latin typeface="Open Sans"/>
                <a:ea typeface="Open Sans"/>
                <a:cs typeface="Open Sans"/>
                <a:sym typeface="Open Sans"/>
              </a:rPr>
              <a:t>CONCLUSION</a:t>
            </a:r>
            <a:r>
              <a:rPr lang="ru" sz="2500" dirty="0">
                <a:solidFill>
                  <a:srgbClr val="D4B89C"/>
                </a:solidFill>
                <a:latin typeface="Open Sans"/>
                <a:ea typeface="Open Sans"/>
                <a:cs typeface="Open Sans"/>
                <a:sym typeface="Open Sans"/>
              </a:rPr>
              <a:t>:</a:t>
            </a:r>
            <a:endParaRPr sz="2000" dirty="0">
              <a:solidFill>
                <a:srgbClr val="D4B89C"/>
              </a:solidFill>
              <a:latin typeface="Open Sans"/>
              <a:ea typeface="Open Sans"/>
              <a:cs typeface="Open Sans"/>
              <a:sym typeface="Open Sans"/>
            </a:endParaRPr>
          </a:p>
          <a:p>
            <a:pPr marL="0" lvl="0" indent="0" algn="just" rtl="0">
              <a:spcBef>
                <a:spcPts val="0"/>
              </a:spcBef>
              <a:spcAft>
                <a:spcPts val="0"/>
              </a:spcAft>
              <a:buNone/>
            </a:pPr>
            <a:r>
              <a:rPr lang="en-US" dirty="0">
                <a:solidFill>
                  <a:srgbClr val="D4B89C"/>
                </a:solidFill>
                <a:latin typeface="Open Sans"/>
                <a:ea typeface="Open Sans"/>
                <a:cs typeface="Open Sans"/>
                <a:sym typeface="Open Sans"/>
              </a:rPr>
              <a:t>In conclusion, our ADAS project represents a significant advancement in automotive safety and driving experience. By integrating technologies such as blind-spot detection, lane departure warning, traffic sign recognition, adaptive cruise control, and bump detection, we have demonstrated a comprehensive approach to addressing key safety challenges on the road. Through rigorous research, development, and testing, we have not only implemented these systems but also laid the groundwork for future enhancements and innovations in the field of driver assistance. Our project underscores the potential of technology to revolutionize road safety and improve the lives of drivers worldwide. As we continue to refine and expand upon our work, we are committed to making driving safer, more efficient, and more enjoyable for everyone.</a:t>
            </a:r>
          </a:p>
          <a:p>
            <a:pPr marL="0" lvl="0" indent="0" algn="l" rtl="0">
              <a:spcBef>
                <a:spcPts val="0"/>
              </a:spcBef>
              <a:spcAft>
                <a:spcPts val="0"/>
              </a:spcAft>
              <a:buNone/>
            </a:pPr>
            <a:endParaRPr sz="2200" dirty="0">
              <a:solidFill>
                <a:srgbClr val="D4B89C"/>
              </a:solidFill>
              <a:latin typeface="Open Sans"/>
              <a:ea typeface="Open Sans"/>
              <a:cs typeface="Open Sans"/>
              <a:sym typeface="Open Sans"/>
            </a:endParaRPr>
          </a:p>
        </p:txBody>
      </p:sp>
      <p:sp>
        <p:nvSpPr>
          <p:cNvPr id="62" name="Google Shape;62;p13"/>
          <p:cNvSpPr txBox="1"/>
          <p:nvPr/>
        </p:nvSpPr>
        <p:spPr>
          <a:xfrm>
            <a:off x="6841312" y="3528055"/>
            <a:ext cx="3000000" cy="32162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800" b="1" dirty="0">
                <a:solidFill>
                  <a:srgbClr val="4285F4"/>
                </a:solidFill>
                <a:latin typeface="Corsiva" panose="020B0604020202020204" charset="0"/>
                <a:ea typeface="Open Sans"/>
                <a:cs typeface="Open Sans"/>
                <a:sym typeface="Open Sans"/>
              </a:rPr>
              <a:t>Team Members</a:t>
            </a:r>
            <a:r>
              <a:rPr lang="en-US" sz="2800" dirty="0">
                <a:solidFill>
                  <a:srgbClr val="D4B89C"/>
                </a:solidFill>
                <a:latin typeface="Corsiva" panose="020B0604020202020204" charset="0"/>
                <a:ea typeface="Open Sans"/>
                <a:cs typeface="Open Sans"/>
                <a:sym typeface="Open Sans"/>
              </a:rPr>
              <a:t> </a:t>
            </a:r>
          </a:p>
          <a:p>
            <a:pPr marL="0" lvl="0" indent="0" algn="ctr" rtl="0">
              <a:spcBef>
                <a:spcPts val="0"/>
              </a:spcBef>
              <a:spcAft>
                <a:spcPts val="0"/>
              </a:spcAft>
              <a:buNone/>
            </a:pPr>
            <a:r>
              <a:rPr lang="en-US" sz="1600" dirty="0">
                <a:solidFill>
                  <a:srgbClr val="D4B89C"/>
                </a:solidFill>
                <a:latin typeface="Times New Roman" panose="02020603050405020304" pitchFamily="18" charset="0"/>
                <a:ea typeface="Open Sans"/>
                <a:cs typeface="Times New Roman" panose="02020603050405020304" pitchFamily="18" charset="0"/>
                <a:sym typeface="Open Sans"/>
              </a:rPr>
              <a:t>Hatem Abdelhamid               </a:t>
            </a:r>
          </a:p>
          <a:p>
            <a:pPr marL="0" lvl="0" indent="0" algn="ctr" rtl="0">
              <a:spcBef>
                <a:spcPts val="0"/>
              </a:spcBef>
              <a:spcAft>
                <a:spcPts val="0"/>
              </a:spcAft>
              <a:buNone/>
            </a:pPr>
            <a:r>
              <a:rPr lang="en-US" sz="1600" dirty="0">
                <a:solidFill>
                  <a:srgbClr val="D4B89C"/>
                </a:solidFill>
                <a:latin typeface="Times New Roman" panose="02020603050405020304" pitchFamily="18" charset="0"/>
                <a:ea typeface="Open Sans"/>
                <a:cs typeface="Times New Roman" panose="02020603050405020304" pitchFamily="18" charset="0"/>
                <a:sym typeface="Open Sans"/>
              </a:rPr>
              <a:t>Haneen Salah                        </a:t>
            </a:r>
          </a:p>
          <a:p>
            <a:pPr marL="0" lvl="0" indent="0" algn="ctr" rtl="0">
              <a:spcBef>
                <a:spcPts val="0"/>
              </a:spcBef>
              <a:spcAft>
                <a:spcPts val="0"/>
              </a:spcAft>
              <a:buNone/>
            </a:pPr>
            <a:r>
              <a:rPr lang="en-US" sz="1600" dirty="0">
                <a:solidFill>
                  <a:srgbClr val="D4B89C"/>
                </a:solidFill>
                <a:latin typeface="Times New Roman" panose="02020603050405020304" pitchFamily="18" charset="0"/>
                <a:ea typeface="Open Sans"/>
                <a:cs typeface="Times New Roman" panose="02020603050405020304" pitchFamily="18" charset="0"/>
                <a:sym typeface="Open Sans"/>
              </a:rPr>
              <a:t>Abdelrahman Amr </a:t>
            </a:r>
          </a:p>
          <a:p>
            <a:pPr marL="0" lvl="0" indent="0" algn="ctr" rtl="0">
              <a:spcBef>
                <a:spcPts val="0"/>
              </a:spcBef>
              <a:spcAft>
                <a:spcPts val="0"/>
              </a:spcAft>
              <a:buNone/>
            </a:pPr>
            <a:r>
              <a:rPr lang="en-US" sz="1600" dirty="0">
                <a:solidFill>
                  <a:srgbClr val="D4B89C"/>
                </a:solidFill>
                <a:latin typeface="Times New Roman" panose="02020603050405020304" pitchFamily="18" charset="0"/>
                <a:ea typeface="Open Sans"/>
                <a:cs typeface="Times New Roman" panose="02020603050405020304" pitchFamily="18" charset="0"/>
                <a:sym typeface="Open Sans"/>
              </a:rPr>
              <a:t>Abdelrahman Mohamed</a:t>
            </a:r>
          </a:p>
          <a:p>
            <a:pPr marL="0" lvl="0" indent="0" algn="ctr" rtl="0">
              <a:spcBef>
                <a:spcPts val="0"/>
              </a:spcBef>
              <a:spcAft>
                <a:spcPts val="0"/>
              </a:spcAft>
              <a:buNone/>
            </a:pPr>
            <a:r>
              <a:rPr lang="en-US" sz="1600" dirty="0">
                <a:solidFill>
                  <a:srgbClr val="D4B89C"/>
                </a:solidFill>
                <a:latin typeface="Times New Roman" panose="02020603050405020304" pitchFamily="18" charset="0"/>
                <a:ea typeface="Open Sans"/>
                <a:cs typeface="Times New Roman" panose="02020603050405020304" pitchFamily="18" charset="0"/>
                <a:sym typeface="Open Sans"/>
              </a:rPr>
              <a:t>Mahmoud Mohamed </a:t>
            </a:r>
          </a:p>
          <a:p>
            <a:pPr marL="0" lvl="0" indent="0" algn="ctr" rtl="0">
              <a:spcBef>
                <a:spcPts val="0"/>
              </a:spcBef>
              <a:spcAft>
                <a:spcPts val="0"/>
              </a:spcAft>
              <a:buNone/>
            </a:pPr>
            <a:r>
              <a:rPr lang="en-US" sz="1600" dirty="0" err="1">
                <a:solidFill>
                  <a:srgbClr val="D4B89C"/>
                </a:solidFill>
                <a:latin typeface="Times New Roman" panose="02020603050405020304" pitchFamily="18" charset="0"/>
                <a:ea typeface="Open Sans"/>
                <a:cs typeface="Times New Roman" panose="02020603050405020304" pitchFamily="18" charset="0"/>
                <a:sym typeface="Open Sans"/>
              </a:rPr>
              <a:t>Fesal</a:t>
            </a:r>
            <a:r>
              <a:rPr lang="en-US" sz="1600" dirty="0">
                <a:solidFill>
                  <a:srgbClr val="D4B89C"/>
                </a:solidFill>
                <a:latin typeface="Times New Roman" panose="02020603050405020304" pitchFamily="18" charset="0"/>
                <a:ea typeface="Open Sans"/>
                <a:cs typeface="Times New Roman" panose="02020603050405020304" pitchFamily="18" charset="0"/>
                <a:sym typeface="Open Sans"/>
              </a:rPr>
              <a:t> Mohamed </a:t>
            </a:r>
          </a:p>
          <a:p>
            <a:pPr marL="0" lvl="0" indent="0" algn="ctr" rtl="0">
              <a:spcBef>
                <a:spcPts val="0"/>
              </a:spcBef>
              <a:spcAft>
                <a:spcPts val="0"/>
              </a:spcAft>
              <a:buNone/>
            </a:pPr>
            <a:r>
              <a:rPr lang="en-US" sz="1600" dirty="0">
                <a:solidFill>
                  <a:srgbClr val="D4B89C"/>
                </a:solidFill>
                <a:latin typeface="Times New Roman" panose="02020603050405020304" pitchFamily="18" charset="0"/>
                <a:ea typeface="Open Sans"/>
                <a:cs typeface="Times New Roman" panose="02020603050405020304" pitchFamily="18" charset="0"/>
                <a:sym typeface="Open Sans"/>
              </a:rPr>
              <a:t>Ahmed Mohamed</a:t>
            </a:r>
          </a:p>
          <a:p>
            <a:pPr marL="0" lvl="0" indent="0" algn="ctr" rtl="0">
              <a:spcBef>
                <a:spcPts val="0"/>
              </a:spcBef>
              <a:spcAft>
                <a:spcPts val="0"/>
              </a:spcAft>
              <a:buNone/>
            </a:pPr>
            <a:r>
              <a:rPr lang="en-US" sz="1600" dirty="0" err="1">
                <a:solidFill>
                  <a:srgbClr val="D4B89C"/>
                </a:solidFill>
                <a:latin typeface="Times New Roman" panose="02020603050405020304" pitchFamily="18" charset="0"/>
                <a:ea typeface="Open Sans"/>
                <a:cs typeface="Times New Roman" panose="02020603050405020304" pitchFamily="18" charset="0"/>
                <a:sym typeface="Open Sans"/>
              </a:rPr>
              <a:t>Toka</a:t>
            </a:r>
            <a:r>
              <a:rPr lang="en-US" sz="1600" dirty="0">
                <a:solidFill>
                  <a:srgbClr val="D4B89C"/>
                </a:solidFill>
                <a:latin typeface="Times New Roman" panose="02020603050405020304" pitchFamily="18" charset="0"/>
                <a:ea typeface="Open Sans"/>
                <a:cs typeface="Times New Roman" panose="02020603050405020304" pitchFamily="18" charset="0"/>
                <a:sym typeface="Open Sans"/>
              </a:rPr>
              <a:t> Hamdy </a:t>
            </a:r>
          </a:p>
          <a:p>
            <a:pPr marL="0" lvl="0" indent="0" algn="ctr" rtl="0">
              <a:spcBef>
                <a:spcPts val="0"/>
              </a:spcBef>
              <a:spcAft>
                <a:spcPts val="0"/>
              </a:spcAft>
              <a:buNone/>
            </a:pPr>
            <a:r>
              <a:rPr lang="en-US" sz="1600" dirty="0">
                <a:solidFill>
                  <a:srgbClr val="D4B89C"/>
                </a:solidFill>
                <a:latin typeface="Times New Roman" panose="02020603050405020304" pitchFamily="18" charset="0"/>
                <a:ea typeface="Open Sans"/>
                <a:cs typeface="Times New Roman" panose="02020603050405020304" pitchFamily="18" charset="0"/>
                <a:sym typeface="Open Sans"/>
              </a:rPr>
              <a:t>Youssef Mohamed</a:t>
            </a:r>
          </a:p>
          <a:p>
            <a:pPr marL="0" lvl="0" indent="0" algn="ctr" rtl="0">
              <a:spcBef>
                <a:spcPts val="0"/>
              </a:spcBef>
              <a:spcAft>
                <a:spcPts val="0"/>
              </a:spcAft>
              <a:buNone/>
            </a:pPr>
            <a:r>
              <a:rPr lang="en-US" sz="1600" dirty="0">
                <a:solidFill>
                  <a:srgbClr val="D4B89C"/>
                </a:solidFill>
                <a:latin typeface="Times New Roman" panose="02020603050405020304" pitchFamily="18" charset="0"/>
                <a:ea typeface="Open Sans"/>
                <a:cs typeface="Times New Roman" panose="02020603050405020304" pitchFamily="18" charset="0"/>
                <a:sym typeface="Open Sans"/>
              </a:rPr>
              <a:t>Omar Hosny </a:t>
            </a:r>
          </a:p>
          <a:p>
            <a:pPr marL="0" lvl="0" indent="0" rtl="0">
              <a:spcBef>
                <a:spcPts val="0"/>
              </a:spcBef>
              <a:spcAft>
                <a:spcPts val="0"/>
              </a:spcAft>
              <a:buNone/>
            </a:pPr>
            <a:endParaRPr lang="en-US" sz="1100" dirty="0">
              <a:solidFill>
                <a:srgbClr val="D4B89C"/>
              </a:solidFill>
              <a:latin typeface="Open Sans"/>
              <a:ea typeface="Open Sans"/>
              <a:cs typeface="Open Sans"/>
              <a:sym typeface="Open Sans"/>
            </a:endParaRPr>
          </a:p>
        </p:txBody>
      </p:sp>
      <p:sp>
        <p:nvSpPr>
          <p:cNvPr id="63" name="Google Shape;63;p13"/>
          <p:cNvSpPr txBox="1"/>
          <p:nvPr/>
        </p:nvSpPr>
        <p:spPr>
          <a:xfrm>
            <a:off x="6194611" y="6952786"/>
            <a:ext cx="4399800" cy="400079"/>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dirty="0">
                <a:solidFill>
                  <a:srgbClr val="D4B89C"/>
                </a:solidFill>
                <a:latin typeface="Times New Roman" panose="02020603050405020304" pitchFamily="18" charset="0"/>
                <a:ea typeface="Open Sans"/>
                <a:cs typeface="Times New Roman" panose="02020603050405020304" pitchFamily="18" charset="0"/>
                <a:sym typeface="Open Sans"/>
              </a:rPr>
              <a:t>Dr. Waleed Abd-</a:t>
            </a:r>
            <a:r>
              <a:rPr lang="en-US" dirty="0" err="1">
                <a:solidFill>
                  <a:srgbClr val="D4B89C"/>
                </a:solidFill>
                <a:latin typeface="Times New Roman" panose="02020603050405020304" pitchFamily="18" charset="0"/>
                <a:ea typeface="Open Sans"/>
                <a:cs typeface="Times New Roman" panose="02020603050405020304" pitchFamily="18" charset="0"/>
                <a:sym typeface="Open Sans"/>
              </a:rPr>
              <a:t>Elshafi</a:t>
            </a:r>
            <a:r>
              <a:rPr lang="en-US" dirty="0">
                <a:solidFill>
                  <a:srgbClr val="D4B89C"/>
                </a:solidFill>
                <a:latin typeface="Times New Roman" panose="02020603050405020304" pitchFamily="18" charset="0"/>
                <a:ea typeface="Open Sans"/>
                <a:cs typeface="Times New Roman" panose="02020603050405020304" pitchFamily="18" charset="0"/>
                <a:sym typeface="Open Sans"/>
              </a:rPr>
              <a:t> Ali </a:t>
            </a:r>
            <a:r>
              <a:rPr lang="en-US" dirty="0" err="1">
                <a:solidFill>
                  <a:srgbClr val="D4B89C"/>
                </a:solidFill>
                <a:latin typeface="Times New Roman" panose="02020603050405020304" pitchFamily="18" charset="0"/>
                <a:ea typeface="Open Sans"/>
                <a:cs typeface="Times New Roman" panose="02020603050405020304" pitchFamily="18" charset="0"/>
                <a:sym typeface="Open Sans"/>
              </a:rPr>
              <a:t>Elshazly</a:t>
            </a:r>
            <a:r>
              <a:rPr lang="en-US" dirty="0">
                <a:solidFill>
                  <a:srgbClr val="D4B89C"/>
                </a:solidFill>
                <a:latin typeface="Times New Roman" panose="02020603050405020304" pitchFamily="18" charset="0"/>
                <a:ea typeface="Open Sans"/>
                <a:cs typeface="Times New Roman" panose="02020603050405020304" pitchFamily="18" charset="0"/>
                <a:sym typeface="Open Sans"/>
              </a:rPr>
              <a:t>.</a:t>
            </a:r>
          </a:p>
        </p:txBody>
      </p:sp>
      <p:sp>
        <p:nvSpPr>
          <p:cNvPr id="64" name="Google Shape;64;p13"/>
          <p:cNvSpPr txBox="1"/>
          <p:nvPr/>
        </p:nvSpPr>
        <p:spPr>
          <a:xfrm>
            <a:off x="6707897" y="1661944"/>
            <a:ext cx="3259025" cy="1661963"/>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3200" dirty="0">
                <a:solidFill>
                  <a:srgbClr val="D4B89C"/>
                </a:solidFill>
                <a:latin typeface="Times New Roman" panose="02020603050405020304" pitchFamily="18" charset="0"/>
                <a:ea typeface="Open Sans"/>
                <a:cs typeface="Times New Roman" panose="02020603050405020304" pitchFamily="18" charset="0"/>
                <a:sym typeface="Open Sans"/>
              </a:rPr>
              <a:t>Advanced Driver Assistance System (ADAS)</a:t>
            </a:r>
            <a:endParaRPr sz="3200" dirty="0">
              <a:solidFill>
                <a:srgbClr val="D4B89C"/>
              </a:solidFill>
              <a:latin typeface="Times New Roman" panose="02020603050405020304" pitchFamily="18" charset="0"/>
              <a:ea typeface="Open Sans"/>
              <a:cs typeface="Times New Roman" panose="02020603050405020304" pitchFamily="18" charset="0"/>
              <a:sym typeface="Open Sans"/>
            </a:endParaRPr>
          </a:p>
        </p:txBody>
      </p:sp>
      <p:sp>
        <p:nvSpPr>
          <p:cNvPr id="69" name="Google Shape;69;p13"/>
          <p:cNvSpPr txBox="1"/>
          <p:nvPr/>
        </p:nvSpPr>
        <p:spPr>
          <a:xfrm>
            <a:off x="7079212" y="6467306"/>
            <a:ext cx="2524200" cy="553968"/>
          </a:xfrm>
          <a:prstGeom prst="rect">
            <a:avLst/>
          </a:prstGeom>
          <a:noFill/>
          <a:ln>
            <a:noFill/>
          </a:ln>
        </p:spPr>
        <p:txBody>
          <a:bodyPr spcFirstLastPara="1" wrap="square" lIns="91425" tIns="91425" rIns="91425" bIns="91425" anchor="t" anchorCtr="0">
            <a:spAutoFit/>
          </a:bodyPr>
          <a:lstStyle/>
          <a:p>
            <a:pPr marL="0" lvl="0" indent="0" algn="ctr" rtl="0">
              <a:lnSpc>
                <a:spcPct val="100000"/>
              </a:lnSpc>
              <a:spcBef>
                <a:spcPts val="0"/>
              </a:spcBef>
              <a:spcAft>
                <a:spcPts val="0"/>
              </a:spcAft>
              <a:buNone/>
            </a:pPr>
            <a:r>
              <a:rPr lang="en-US" sz="2400" dirty="0">
                <a:solidFill>
                  <a:srgbClr val="4285F4"/>
                </a:solidFill>
                <a:latin typeface="Corsiva"/>
                <a:ea typeface="Corsiva"/>
                <a:cs typeface="Corsiva"/>
                <a:sym typeface="Corsiva"/>
              </a:rPr>
              <a:t>Supervised By:</a:t>
            </a:r>
          </a:p>
        </p:txBody>
      </p:sp>
      <mc:AlternateContent xmlns:mc="http://schemas.openxmlformats.org/markup-compatibility/2006">
        <mc:Choice xmlns:am3d="http://schemas.microsoft.com/office/drawing/2017/model3d" Requires="am3d">
          <p:graphicFrame>
            <p:nvGraphicFramePr>
              <p:cNvPr id="2" name="3D Model 1">
                <a:extLst>
                  <a:ext uri="{FF2B5EF4-FFF2-40B4-BE49-F238E27FC236}">
                    <a16:creationId xmlns:a16="http://schemas.microsoft.com/office/drawing/2014/main" id="{9DC32708-CE4C-5DE9-3143-54172C772344}"/>
                  </a:ext>
                </a:extLst>
              </p:cNvPr>
              <p:cNvGraphicFramePr>
                <a:graphicFrameLocks noChangeAspect="1"/>
              </p:cNvGraphicFramePr>
              <p:nvPr>
                <p:extLst>
                  <p:ext uri="{D42A27DB-BD31-4B8C-83A1-F6EECF244321}">
                    <p14:modId xmlns:p14="http://schemas.microsoft.com/office/powerpoint/2010/main" val="3687977798"/>
                  </p:ext>
                </p:extLst>
              </p:nvPr>
            </p:nvGraphicFramePr>
            <p:xfrm>
              <a:off x="7505199" y="-11182"/>
              <a:ext cx="1778622" cy="1626440"/>
            </p:xfrm>
            <a:graphic>
              <a:graphicData uri="http://schemas.microsoft.com/office/drawing/2017/model3d">
                <am3d:model3d r:embed="rId3">
                  <am3d:spPr>
                    <a:xfrm>
                      <a:off x="0" y="0"/>
                      <a:ext cx="1778622" cy="1626440"/>
                    </a:xfrm>
                    <a:prstGeom prst="rect">
                      <a:avLst/>
                    </a:prstGeom>
                  </am3d:spPr>
                  <am3d:camera>
                    <am3d:pos x="0" y="0" z="63105897"/>
                    <am3d:up dx="0" dy="36000000" dz="0"/>
                    <am3d:lookAt x="0" y="0" z="0"/>
                    <am3d:perspective fov="2700000"/>
                  </am3d:camera>
                  <am3d:trans>
                    <am3d:meterPerModelUnit n="1925161" d="1000000"/>
                    <am3d:preTrans dx="-15209612" dy="-10856545" dz="-18628928"/>
                    <am3d:scale>
                      <am3d:sx n="1000000" d="1000000"/>
                      <am3d:sy n="1000000" d="1000000"/>
                      <am3d:sz n="1000000" d="1000000"/>
                    </am3d:scale>
                    <am3d:rot ax="879589" ay="-73980" az="-19351"/>
                    <am3d:postTrans dx="0" dy="0" dz="0"/>
                  </am3d:trans>
                  <am3d:raster rName="Office3DRenderer" rVer="16.0.8326">
                    <am3d:blip r:embed="rId4"/>
                  </am3d:raster>
                  <am3d:objViewport viewportSz="261562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a:extLst>
                  <a:ext uri="{FF2B5EF4-FFF2-40B4-BE49-F238E27FC236}">
                    <a16:creationId xmlns:a16="http://schemas.microsoft.com/office/drawing/2014/main" id="{9DC32708-CE4C-5DE9-3143-54172C772344}"/>
                  </a:ext>
                </a:extLst>
              </p:cNvPr>
              <p:cNvPicPr>
                <a:picLocks noGrp="1" noRot="1" noChangeAspect="1" noMove="1" noResize="1" noEditPoints="1" noAdjustHandles="1" noChangeArrowheads="1" noChangeShapeType="1" noCrop="1"/>
              </p:cNvPicPr>
              <p:nvPr/>
            </p:nvPicPr>
            <p:blipFill>
              <a:blip r:embed="rId4"/>
              <a:stretch>
                <a:fillRect/>
              </a:stretch>
            </p:blipFill>
            <p:spPr>
              <a:xfrm>
                <a:off x="7505199" y="-11182"/>
                <a:ext cx="1778622" cy="1626440"/>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50CC6BA0-F054-F58C-21E0-5F157292AE89}"/>
                  </a:ext>
                </a:extLst>
              </p:cNvPr>
              <p:cNvGraphicFramePr>
                <a:graphicFrameLocks noChangeAspect="1"/>
              </p:cNvGraphicFramePr>
              <p:nvPr>
                <p:extLst>
                  <p:ext uri="{D42A27DB-BD31-4B8C-83A1-F6EECF244321}">
                    <p14:modId xmlns:p14="http://schemas.microsoft.com/office/powerpoint/2010/main" val="971639934"/>
                  </p:ext>
                </p:extLst>
              </p:nvPr>
            </p:nvGraphicFramePr>
            <p:xfrm>
              <a:off x="3379542" y="-199026"/>
              <a:ext cx="3411410" cy="2569827"/>
            </p:xfrm>
            <a:graphic>
              <a:graphicData uri="http://schemas.microsoft.com/office/drawing/2017/model3d">
                <am3d:model3d r:embed="rId3">
                  <am3d:spPr>
                    <a:xfrm>
                      <a:off x="0" y="0"/>
                      <a:ext cx="3411410" cy="2569827"/>
                    </a:xfrm>
                    <a:prstGeom prst="rect">
                      <a:avLst/>
                    </a:prstGeom>
                  </am3d:spPr>
                  <am3d:camera>
                    <am3d:pos x="0" y="0" z="63105897"/>
                    <am3d:up dx="0" dy="36000000" dz="0"/>
                    <am3d:lookAt x="0" y="0" z="0"/>
                    <am3d:perspective fov="2700000"/>
                  </am3d:camera>
                  <am3d:trans>
                    <am3d:meterPerModelUnit n="1925161" d="1000000"/>
                    <am3d:preTrans dx="-15209612" dy="-10856545" dz="-18628928"/>
                    <am3d:scale>
                      <am3d:sx n="1000000" d="1000000"/>
                      <am3d:sy n="1000000" d="1000000"/>
                      <am3d:sz n="1000000" d="1000000"/>
                    </am3d:scale>
                    <am3d:rot ax="5400000" ay="3600000" az="5400000"/>
                    <am3d:postTrans dx="0" dy="0" dz="0"/>
                  </am3d:trans>
                  <am3d:raster rName="Office3DRenderer" rVer="16.0.8326">
                    <am3d:blip r:embed="rId5"/>
                  </am3d:raster>
                  <am3d:objViewport viewportSz="413276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50CC6BA0-F054-F58C-21E0-5F157292AE89}"/>
                  </a:ext>
                </a:extLst>
              </p:cNvPr>
              <p:cNvPicPr>
                <a:picLocks noGrp="1" noRot="1" noChangeAspect="1" noMove="1" noResize="1" noEditPoints="1" noAdjustHandles="1" noChangeArrowheads="1" noChangeShapeType="1" noCrop="1"/>
              </p:cNvPicPr>
              <p:nvPr/>
            </p:nvPicPr>
            <p:blipFill>
              <a:blip r:embed="rId5"/>
              <a:stretch>
                <a:fillRect/>
              </a:stretch>
            </p:blipFill>
            <p:spPr>
              <a:xfrm>
                <a:off x="3379542" y="-199026"/>
                <a:ext cx="3411410" cy="2569827"/>
              </a:xfrm>
              <a:prstGeom prst="rect">
                <a:avLst/>
              </a:prstGeom>
            </p:spPr>
          </p:pic>
        </mc:Fallback>
      </mc:AlternateContent>
      <p:sp>
        <p:nvSpPr>
          <p:cNvPr id="6" name="Google Shape;87;p14">
            <a:extLst>
              <a:ext uri="{FF2B5EF4-FFF2-40B4-BE49-F238E27FC236}">
                <a16:creationId xmlns:a16="http://schemas.microsoft.com/office/drawing/2014/main" id="{5807108B-FA64-144E-EF58-10B2E3A89779}"/>
              </a:ext>
            </a:extLst>
          </p:cNvPr>
          <p:cNvSpPr txBox="1"/>
          <p:nvPr/>
        </p:nvSpPr>
        <p:spPr>
          <a:xfrm>
            <a:off x="3732310" y="2818840"/>
            <a:ext cx="2940850"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800" dirty="0">
                <a:solidFill>
                  <a:srgbClr val="4285F4"/>
                </a:solidFill>
                <a:latin typeface="Outfit"/>
                <a:ea typeface="Outfit"/>
                <a:cs typeface="Outfit"/>
                <a:sym typeface="Outfit"/>
              </a:rPr>
              <a:t>Traffic sign Recognition</a:t>
            </a:r>
          </a:p>
        </p:txBody>
      </p:sp>
      <p:sp>
        <p:nvSpPr>
          <p:cNvPr id="7" name="Google Shape;88;p14">
            <a:extLst>
              <a:ext uri="{FF2B5EF4-FFF2-40B4-BE49-F238E27FC236}">
                <a16:creationId xmlns:a16="http://schemas.microsoft.com/office/drawing/2014/main" id="{268FB49A-41DE-48CE-DB3D-231D52ACA816}"/>
              </a:ext>
            </a:extLst>
          </p:cNvPr>
          <p:cNvSpPr txBox="1"/>
          <p:nvPr/>
        </p:nvSpPr>
        <p:spPr>
          <a:xfrm>
            <a:off x="3313125" y="3184908"/>
            <a:ext cx="3358800" cy="3990806"/>
          </a:xfrm>
          <a:prstGeom prst="rect">
            <a:avLst/>
          </a:prstGeom>
          <a:noFill/>
          <a:ln>
            <a:noFill/>
          </a:ln>
        </p:spPr>
        <p:txBody>
          <a:bodyPr spcFirstLastPara="1" wrap="square" lIns="91425" tIns="91425" rIns="91425" bIns="91425" anchor="t" anchorCtr="0">
            <a:spAutoFit/>
          </a:bodyPr>
          <a:lstStyle/>
          <a:p>
            <a:pPr marL="457200" lvl="0" indent="-317500" algn="l" rtl="0">
              <a:lnSpc>
                <a:spcPct val="100000"/>
              </a:lnSpc>
              <a:spcBef>
                <a:spcPts val="0"/>
              </a:spcBef>
              <a:spcAft>
                <a:spcPts val="0"/>
              </a:spcAft>
              <a:buClr>
                <a:srgbClr val="D4B89C"/>
              </a:buClr>
              <a:buSzPts val="1400"/>
              <a:buFont typeface="Open Sans"/>
              <a:buChar char="●"/>
            </a:pPr>
            <a:r>
              <a:rPr lang="en-US" dirty="0">
                <a:solidFill>
                  <a:srgbClr val="D4B89C"/>
                </a:solidFill>
                <a:latin typeface="Open Sans"/>
                <a:ea typeface="Open Sans"/>
                <a:cs typeface="Open Sans"/>
                <a:sym typeface="Open Sans"/>
              </a:rPr>
              <a:t>Traffic Sign Recognition can interpret and display traffic signs to keep drivers informed about speed limits, no-entry signs, and more. </a:t>
            </a:r>
          </a:p>
          <a:p>
            <a:pPr marL="457200" lvl="0" indent="-317500" algn="l" rtl="0">
              <a:lnSpc>
                <a:spcPct val="100000"/>
              </a:lnSpc>
              <a:spcBef>
                <a:spcPts val="0"/>
              </a:spcBef>
              <a:spcAft>
                <a:spcPts val="0"/>
              </a:spcAft>
              <a:buClr>
                <a:srgbClr val="D4B89C"/>
              </a:buClr>
              <a:buSzPts val="1400"/>
              <a:buFont typeface="Open Sans"/>
              <a:buChar char="●"/>
            </a:pPr>
            <a:r>
              <a:rPr lang="en-US" dirty="0">
                <a:solidFill>
                  <a:srgbClr val="D4B89C"/>
                </a:solidFill>
                <a:latin typeface="Open Sans"/>
                <a:ea typeface="Open Sans"/>
                <a:cs typeface="Open Sans"/>
                <a:sym typeface="Open Sans"/>
              </a:rPr>
              <a:t>Implementation:</a:t>
            </a:r>
          </a:p>
          <a:p>
            <a:pPr marL="457200" lvl="0" indent="-317500" algn="l" rtl="0">
              <a:lnSpc>
                <a:spcPct val="100000"/>
              </a:lnSpc>
              <a:spcBef>
                <a:spcPts val="0"/>
              </a:spcBef>
              <a:spcAft>
                <a:spcPts val="0"/>
              </a:spcAft>
              <a:buClr>
                <a:srgbClr val="D4B89C"/>
              </a:buClr>
              <a:buSzPts val="1400"/>
              <a:buFont typeface="Courier New" panose="02070309020205020404" pitchFamily="49" charset="0"/>
              <a:buChar char="o"/>
            </a:pPr>
            <a:r>
              <a:rPr lang="en-US" dirty="0">
                <a:solidFill>
                  <a:srgbClr val="D4B89C"/>
                </a:solidFill>
                <a:latin typeface="Open Sans"/>
                <a:ea typeface="Open Sans"/>
                <a:cs typeface="Open Sans"/>
                <a:sym typeface="Open Sans"/>
              </a:rPr>
              <a:t>We use NVIDIA Jetson Nano, Astra Pro Plus Depth camera as our RGB sensor.</a:t>
            </a:r>
          </a:p>
          <a:p>
            <a:pPr marL="457200" lvl="0" indent="-317500" algn="l" rtl="0">
              <a:lnSpc>
                <a:spcPct val="100000"/>
              </a:lnSpc>
              <a:spcBef>
                <a:spcPts val="0"/>
              </a:spcBef>
              <a:spcAft>
                <a:spcPts val="0"/>
              </a:spcAft>
              <a:buClr>
                <a:srgbClr val="D4B89C"/>
              </a:buClr>
              <a:buSzPts val="1400"/>
              <a:buFont typeface="Courier New" panose="02070309020205020404" pitchFamily="49" charset="0"/>
              <a:buChar char="o"/>
            </a:pPr>
            <a:r>
              <a:rPr lang="en-US" dirty="0">
                <a:solidFill>
                  <a:srgbClr val="D4B89C"/>
                </a:solidFill>
                <a:latin typeface="Open Sans"/>
                <a:ea typeface="Open Sans"/>
                <a:cs typeface="Open Sans"/>
                <a:sym typeface="Open Sans"/>
              </a:rPr>
              <a:t>We use Custom AI Model based on YOLOv5 to detect different Traffic Signs on the road, we use Python, </a:t>
            </a:r>
            <a:r>
              <a:rPr lang="en-US" dirty="0" err="1">
                <a:solidFill>
                  <a:srgbClr val="D4B89C"/>
                </a:solidFill>
                <a:latin typeface="Open Sans"/>
                <a:ea typeface="Open Sans"/>
                <a:cs typeface="Open Sans"/>
                <a:sym typeface="Open Sans"/>
              </a:rPr>
              <a:t>TensorRT</a:t>
            </a:r>
            <a:r>
              <a:rPr lang="en-US" dirty="0">
                <a:solidFill>
                  <a:srgbClr val="D4B89C"/>
                </a:solidFill>
                <a:latin typeface="Open Sans"/>
                <a:ea typeface="Open Sans"/>
                <a:cs typeface="Open Sans"/>
                <a:sym typeface="Open Sans"/>
              </a:rPr>
              <a:t>, and OpenCV.</a:t>
            </a:r>
          </a:p>
          <a:p>
            <a:pPr marL="457200" lvl="0" indent="-317500" algn="l" rtl="0">
              <a:lnSpc>
                <a:spcPct val="100000"/>
              </a:lnSpc>
              <a:spcBef>
                <a:spcPts val="0"/>
              </a:spcBef>
              <a:spcAft>
                <a:spcPts val="0"/>
              </a:spcAft>
              <a:buClr>
                <a:srgbClr val="D4B89C"/>
              </a:buClr>
              <a:buSzPts val="1400"/>
              <a:buFont typeface="Courier New" panose="02070309020205020404" pitchFamily="49" charset="0"/>
              <a:buChar char="o"/>
            </a:pPr>
            <a:endParaRPr lang="en-US" dirty="0">
              <a:solidFill>
                <a:srgbClr val="D4B89C"/>
              </a:solidFill>
              <a:latin typeface="Open Sans"/>
              <a:ea typeface="Open Sans"/>
              <a:cs typeface="Open Sans"/>
              <a:sym typeface="Open Sans"/>
            </a:endParaRPr>
          </a:p>
          <a:p>
            <a:pPr marL="457200" lvl="0" indent="-317500" algn="l" rtl="0">
              <a:lnSpc>
                <a:spcPct val="100000"/>
              </a:lnSpc>
              <a:spcBef>
                <a:spcPts val="0"/>
              </a:spcBef>
              <a:spcAft>
                <a:spcPts val="0"/>
              </a:spcAft>
              <a:buClr>
                <a:srgbClr val="D4B89C"/>
              </a:buClr>
              <a:buSzPts val="1400"/>
              <a:buFont typeface="Courier New" panose="02070309020205020404" pitchFamily="49" charset="0"/>
              <a:buChar char="o"/>
            </a:pPr>
            <a:endParaRPr lang="en-US" dirty="0">
              <a:solidFill>
                <a:srgbClr val="D4B89C"/>
              </a:solidFill>
              <a:latin typeface="Open Sans"/>
              <a:ea typeface="Open Sans"/>
              <a:cs typeface="Open Sans"/>
              <a:sym typeface="Open Sans"/>
            </a:endParaRPr>
          </a:p>
          <a:p>
            <a:pPr marL="457200" lvl="0" indent="-317500" algn="l" rtl="0">
              <a:lnSpc>
                <a:spcPct val="100000"/>
              </a:lnSpc>
              <a:spcBef>
                <a:spcPts val="0"/>
              </a:spcBef>
              <a:spcAft>
                <a:spcPts val="0"/>
              </a:spcAft>
              <a:buClr>
                <a:srgbClr val="D4B89C"/>
              </a:buClr>
              <a:buSzPts val="1400"/>
              <a:buFont typeface="Courier New" panose="02070309020205020404" pitchFamily="49" charset="0"/>
              <a:buChar char="o"/>
            </a:pPr>
            <a:endParaRPr lang="en-US" dirty="0">
              <a:solidFill>
                <a:srgbClr val="D4B89C"/>
              </a:solidFill>
              <a:latin typeface="Open Sans"/>
              <a:ea typeface="Open Sans"/>
              <a:cs typeface="Open Sans"/>
              <a:sym typeface="Open Sans"/>
            </a:endParaRPr>
          </a:p>
          <a:p>
            <a:pPr marL="457200" lvl="0" indent="-317500" algn="l" rtl="0">
              <a:lnSpc>
                <a:spcPct val="100000"/>
              </a:lnSpc>
              <a:spcBef>
                <a:spcPts val="0"/>
              </a:spcBef>
              <a:spcAft>
                <a:spcPts val="0"/>
              </a:spcAft>
              <a:buClr>
                <a:srgbClr val="D4B89C"/>
              </a:buClr>
              <a:buSzPts val="1400"/>
              <a:buFont typeface="Courier New" panose="02070309020205020404" pitchFamily="49" charset="0"/>
              <a:buChar char="o"/>
            </a:pPr>
            <a:endParaRPr lang="en-US" dirty="0">
              <a:solidFill>
                <a:srgbClr val="D4B89C"/>
              </a:solidFill>
              <a:latin typeface="Open Sans"/>
              <a:ea typeface="Open Sans"/>
              <a:cs typeface="Open Sans"/>
              <a:sym typeface="Open Sans"/>
            </a:endParaRPr>
          </a:p>
          <a:p>
            <a:pPr marL="457200" lvl="0" indent="0" algn="l" rtl="0">
              <a:lnSpc>
                <a:spcPct val="100000"/>
              </a:lnSpc>
              <a:spcBef>
                <a:spcPts val="1000"/>
              </a:spcBef>
              <a:spcAft>
                <a:spcPts val="0"/>
              </a:spcAft>
              <a:buNone/>
            </a:pPr>
            <a:endParaRPr sz="100" dirty="0">
              <a:solidFill>
                <a:srgbClr val="D4B89C"/>
              </a:solidFill>
              <a:latin typeface="Open Sans"/>
              <a:ea typeface="Open Sans"/>
              <a:cs typeface="Open Sans"/>
              <a:sym typeface="Open Sans"/>
            </a:endParaRPr>
          </a:p>
        </p:txBody>
      </p:sp>
      <p:grpSp>
        <p:nvGrpSpPr>
          <p:cNvPr id="8" name="Group 7">
            <a:extLst>
              <a:ext uri="{FF2B5EF4-FFF2-40B4-BE49-F238E27FC236}">
                <a16:creationId xmlns:a16="http://schemas.microsoft.com/office/drawing/2014/main" id="{A0793805-9F9D-A6B7-BB22-A3F9904BB7F9}"/>
              </a:ext>
            </a:extLst>
          </p:cNvPr>
          <p:cNvGrpSpPr/>
          <p:nvPr/>
        </p:nvGrpSpPr>
        <p:grpSpPr>
          <a:xfrm>
            <a:off x="9258384" y="203034"/>
            <a:ext cx="595628" cy="595628"/>
            <a:chOff x="199224" y="1866275"/>
            <a:chExt cx="1800225" cy="1801474"/>
          </a:xfrm>
        </p:grpSpPr>
        <p:sp>
          <p:nvSpPr>
            <p:cNvPr id="9" name="Oval 8">
              <a:extLst>
                <a:ext uri="{FF2B5EF4-FFF2-40B4-BE49-F238E27FC236}">
                  <a16:creationId xmlns:a16="http://schemas.microsoft.com/office/drawing/2014/main" id="{EE80BC28-7510-69B8-050C-2CA6E6296F69}"/>
                </a:ext>
              </a:extLst>
            </p:cNvPr>
            <p:cNvSpPr/>
            <p:nvPr/>
          </p:nvSpPr>
          <p:spPr>
            <a:xfrm>
              <a:off x="199224" y="1866275"/>
              <a:ext cx="1800224" cy="1801474"/>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AC9844AB-ECF6-FFF4-F82D-56AC78A4A3A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9224" y="1866900"/>
              <a:ext cx="1800225" cy="180022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7" name="Group 16">
            <a:extLst>
              <a:ext uri="{FF2B5EF4-FFF2-40B4-BE49-F238E27FC236}">
                <a16:creationId xmlns:a16="http://schemas.microsoft.com/office/drawing/2014/main" id="{57AFE471-7B84-9D3D-6A54-EA85B0792BDC}"/>
              </a:ext>
            </a:extLst>
          </p:cNvPr>
          <p:cNvGrpSpPr/>
          <p:nvPr/>
        </p:nvGrpSpPr>
        <p:grpSpPr>
          <a:xfrm>
            <a:off x="6494185" y="57424"/>
            <a:ext cx="1334614" cy="1263839"/>
            <a:chOff x="13487759" y="495300"/>
            <a:chExt cx="3656882" cy="3462956"/>
          </a:xfrm>
        </p:grpSpPr>
        <p:sp>
          <p:nvSpPr>
            <p:cNvPr id="18" name="Oval 17">
              <a:extLst>
                <a:ext uri="{FF2B5EF4-FFF2-40B4-BE49-F238E27FC236}">
                  <a16:creationId xmlns:a16="http://schemas.microsoft.com/office/drawing/2014/main" id="{75A15AC5-8F57-287E-C788-EAA94E9ABF2B}"/>
                </a:ext>
              </a:extLst>
            </p:cNvPr>
            <p:cNvSpPr/>
            <p:nvPr/>
          </p:nvSpPr>
          <p:spPr>
            <a:xfrm>
              <a:off x="14401800" y="1104900"/>
              <a:ext cx="1828800" cy="18288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4">
              <a:extLst>
                <a:ext uri="{FF2B5EF4-FFF2-40B4-BE49-F238E27FC236}">
                  <a16:creationId xmlns:a16="http://schemas.microsoft.com/office/drawing/2014/main" id="{F47451EE-C0F6-63FC-4674-604F7AC6C704}"/>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8400" b="90000" l="9848" r="89773">
                          <a14:foregroundMark x1="48485" y1="25200" x2="48485" y2="25200"/>
                          <a14:foregroundMark x1="45833" y1="14800" x2="45833" y2="14800"/>
                          <a14:foregroundMark x1="43939" y1="11600" x2="46591" y2="16400"/>
                          <a14:foregroundMark x1="46591" y1="16400" x2="47727" y2="20400"/>
                          <a14:foregroundMark x1="47727" y1="20800" x2="42803" y2="8400"/>
                          <a14:foregroundMark x1="50000" y1="42800" x2="50000" y2="45200"/>
                        </a14:backgroundRemoval>
                      </a14:imgEffect>
                    </a14:imgLayer>
                  </a14:imgProps>
                </a:ext>
                <a:ext uri="{28A0092B-C50C-407E-A947-70E740481C1C}">
                  <a14:useLocalDpi xmlns:a14="http://schemas.microsoft.com/office/drawing/2010/main" val="0"/>
                </a:ext>
              </a:extLst>
            </a:blip>
            <a:srcRect/>
            <a:stretch>
              <a:fillRect/>
            </a:stretch>
          </p:blipFill>
          <p:spPr bwMode="auto">
            <a:xfrm>
              <a:off x="13487759" y="495300"/>
              <a:ext cx="3656882" cy="3462956"/>
            </a:xfrm>
            <a:prstGeom prst="rect">
              <a:avLst/>
            </a:prstGeom>
            <a:noFill/>
            <a:extLst>
              <a:ext uri="{909E8E84-426E-40DD-AFC4-6F175D3DCCD1}">
                <a14:hiddenFill xmlns:a14="http://schemas.microsoft.com/office/drawing/2010/main">
                  <a:solidFill>
                    <a:srgbClr val="FFFFFF"/>
                  </a:solidFill>
                </a14:hiddenFill>
              </a:ext>
            </a:extLst>
          </p:spPr>
        </p:pic>
      </p:grpSp>
      <mc:AlternateContent xmlns:mc="http://schemas.openxmlformats.org/markup-compatibility/2006">
        <mc:Choice xmlns:am3d="http://schemas.microsoft.com/office/drawing/2017/model3d" Requires="am3d">
          <p:graphicFrame>
            <p:nvGraphicFramePr>
              <p:cNvPr id="20" name="3D Model 19">
                <a:extLst>
                  <a:ext uri="{FF2B5EF4-FFF2-40B4-BE49-F238E27FC236}">
                    <a16:creationId xmlns:a16="http://schemas.microsoft.com/office/drawing/2014/main" id="{8937D4E3-B84B-AAE3-AAEC-8B6E82F22543}"/>
                  </a:ext>
                </a:extLst>
              </p:cNvPr>
              <p:cNvGraphicFramePr>
                <a:graphicFrameLocks noChangeAspect="1"/>
              </p:cNvGraphicFramePr>
              <p:nvPr>
                <p:extLst>
                  <p:ext uri="{D42A27DB-BD31-4B8C-83A1-F6EECF244321}">
                    <p14:modId xmlns:p14="http://schemas.microsoft.com/office/powerpoint/2010/main" val="755474746"/>
                  </p:ext>
                </p:extLst>
              </p:nvPr>
            </p:nvGraphicFramePr>
            <p:xfrm>
              <a:off x="910133" y="6535025"/>
              <a:ext cx="1654784" cy="1141231"/>
            </p:xfrm>
            <a:graphic>
              <a:graphicData uri="http://schemas.microsoft.com/office/drawing/2017/model3d">
                <am3d:model3d r:embed="rId3">
                  <am3d:spPr>
                    <a:xfrm>
                      <a:off x="0" y="0"/>
                      <a:ext cx="1654784" cy="1141231"/>
                    </a:xfrm>
                    <a:prstGeom prst="rect">
                      <a:avLst/>
                    </a:prstGeom>
                  </am3d:spPr>
                  <am3d:camera>
                    <am3d:pos x="0" y="0" z="63105897"/>
                    <am3d:up dx="0" dy="36000000" dz="0"/>
                    <am3d:lookAt x="0" y="0" z="0"/>
                    <am3d:perspective fov="2700000"/>
                  </am3d:camera>
                  <am3d:trans>
                    <am3d:meterPerModelUnit n="1925161" d="1000000"/>
                    <am3d:preTrans dx="-15209612" dy="-10856545" dz="-18628928"/>
                    <am3d:scale>
                      <am3d:sx n="1000000" d="1000000"/>
                      <am3d:sy n="1000000" d="1000000"/>
                      <am3d:sz n="1000000" d="1000000"/>
                    </am3d:scale>
                    <am3d:rot ax="571534" ay="1949967" az="309113"/>
                    <am3d:postTrans dx="0" dy="0" dz="0"/>
                  </am3d:trans>
                  <am3d:raster rName="Office3DRenderer" rVer="16.0.8326">
                    <am3d:blip r:embed="rId9"/>
                  </am3d:raster>
                  <am3d:objViewport viewportSz="190205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0" name="3D Model 19">
                <a:extLst>
                  <a:ext uri="{FF2B5EF4-FFF2-40B4-BE49-F238E27FC236}">
                    <a16:creationId xmlns:a16="http://schemas.microsoft.com/office/drawing/2014/main" id="{8937D4E3-B84B-AAE3-AAEC-8B6E82F22543}"/>
                  </a:ext>
                </a:extLst>
              </p:cNvPr>
              <p:cNvPicPr>
                <a:picLocks noGrp="1" noRot="1" noChangeAspect="1" noMove="1" noResize="1" noEditPoints="1" noAdjustHandles="1" noChangeArrowheads="1" noChangeShapeType="1" noCrop="1"/>
              </p:cNvPicPr>
              <p:nvPr/>
            </p:nvPicPr>
            <p:blipFill>
              <a:blip r:embed="rId9"/>
              <a:stretch>
                <a:fillRect/>
              </a:stretch>
            </p:blipFill>
            <p:spPr>
              <a:xfrm>
                <a:off x="910133" y="6535025"/>
                <a:ext cx="1654784" cy="1141231"/>
              </a:xfrm>
              <a:prstGeom prst="rect">
                <a:avLst/>
              </a:prstGeom>
            </p:spPr>
          </p:pic>
        </mc:Fallback>
      </mc:AlternateContent>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D4D4D"/>
        </a:solidFill>
        <a:effectLst/>
      </p:bgPr>
    </p:bg>
    <p:spTree>
      <p:nvGrpSpPr>
        <p:cNvPr id="1" name="Shape 81"/>
        <p:cNvGrpSpPr/>
        <p:nvPr/>
      </p:nvGrpSpPr>
      <p:grpSpPr>
        <a:xfrm>
          <a:off x="0" y="0"/>
          <a:ext cx="0" cy="0"/>
          <a:chOff x="0" y="0"/>
          <a:chExt cx="0" cy="0"/>
        </a:xfrm>
      </p:grpSpPr>
      <p:pic>
        <p:nvPicPr>
          <p:cNvPr id="82" name="Google Shape;82;p14"/>
          <p:cNvPicPr preferRelativeResize="0"/>
          <p:nvPr/>
        </p:nvPicPr>
        <p:blipFill rotWithShape="1">
          <a:blip r:embed="rId3">
            <a:alphaModFix amt="50000"/>
          </a:blip>
          <a:srcRect l="8844" r="5941"/>
          <a:stretch/>
        </p:blipFill>
        <p:spPr>
          <a:xfrm>
            <a:off x="0" y="0"/>
            <a:ext cx="3355600" cy="2586374"/>
          </a:xfrm>
          <a:prstGeom prst="rect">
            <a:avLst/>
          </a:prstGeom>
          <a:noFill/>
          <a:ln>
            <a:noFill/>
          </a:ln>
        </p:spPr>
      </p:pic>
      <p:sp>
        <p:nvSpPr>
          <p:cNvPr id="83" name="Google Shape;83;p14"/>
          <p:cNvSpPr/>
          <p:nvPr/>
        </p:nvSpPr>
        <p:spPr>
          <a:xfrm>
            <a:off x="114450" y="124325"/>
            <a:ext cx="9801300" cy="7477200"/>
          </a:xfrm>
          <a:prstGeom prst="rect">
            <a:avLst/>
          </a:prstGeom>
          <a:noFill/>
          <a:ln w="9525" cap="flat" cmpd="sng">
            <a:solidFill>
              <a:srgbClr val="1F1F1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4"/>
          <p:cNvSpPr/>
          <p:nvPr/>
        </p:nvSpPr>
        <p:spPr>
          <a:xfrm rot="10800000">
            <a:off x="66825" y="76700"/>
            <a:ext cx="9896400" cy="7601100"/>
          </a:xfrm>
          <a:prstGeom prst="snip1Rect">
            <a:avLst>
              <a:gd name="adj" fmla="val 16667"/>
            </a:avLst>
          </a:prstGeom>
          <a:noFill/>
          <a:ln w="9525" cap="flat" cmpd="sng">
            <a:solidFill>
              <a:srgbClr val="1F1F1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4"/>
          <p:cNvSpPr/>
          <p:nvPr/>
        </p:nvSpPr>
        <p:spPr>
          <a:xfrm>
            <a:off x="3360600" y="0"/>
            <a:ext cx="3358800" cy="7776000"/>
          </a:xfrm>
          <a:prstGeom prst="rect">
            <a:avLst/>
          </a:prstGeom>
          <a:solidFill>
            <a:srgbClr val="1F1F1F"/>
          </a:solidFill>
          <a:ln w="9525" cap="flat" cmpd="sng">
            <a:solidFill>
              <a:srgbClr val="1F1F1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4"/>
          <p:cNvSpPr txBox="1"/>
          <p:nvPr/>
        </p:nvSpPr>
        <p:spPr>
          <a:xfrm>
            <a:off x="3822523" y="275774"/>
            <a:ext cx="2659500" cy="569356"/>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None/>
            </a:pPr>
            <a:r>
              <a:rPr lang="en-US" sz="2500" dirty="0">
                <a:solidFill>
                  <a:srgbClr val="D4B89C"/>
                </a:solidFill>
                <a:latin typeface="Open Sans"/>
                <a:ea typeface="Open Sans"/>
                <a:cs typeface="Open Sans"/>
                <a:sym typeface="Open Sans"/>
              </a:rPr>
              <a:t>Features:</a:t>
            </a:r>
            <a:endParaRPr sz="2500" dirty="0">
              <a:solidFill>
                <a:srgbClr val="D4B89C"/>
              </a:solidFill>
              <a:latin typeface="Open Sans"/>
              <a:ea typeface="Open Sans"/>
              <a:cs typeface="Open Sans"/>
              <a:sym typeface="Open Sans"/>
            </a:endParaRPr>
          </a:p>
        </p:txBody>
      </p:sp>
      <p:sp>
        <p:nvSpPr>
          <p:cNvPr id="87" name="Google Shape;87;p14"/>
          <p:cNvSpPr txBox="1"/>
          <p:nvPr/>
        </p:nvSpPr>
        <p:spPr>
          <a:xfrm>
            <a:off x="3826176" y="1066219"/>
            <a:ext cx="2940850" cy="461635"/>
          </a:xfrm>
          <a:prstGeom prst="rect">
            <a:avLst/>
          </a:prstGeom>
          <a:noFill/>
          <a:ln>
            <a:noFill/>
          </a:ln>
        </p:spPr>
        <p:txBody>
          <a:bodyPr spcFirstLastPara="1" wrap="square" lIns="91425" tIns="91425" rIns="91425" bIns="91425" anchor="t" anchorCtr="0">
            <a:spAutoFit/>
          </a:bodyPr>
          <a:lstStyle/>
          <a:p>
            <a:pPr lvl="0" algn="l" rtl="0">
              <a:spcBef>
                <a:spcPts val="0"/>
              </a:spcBef>
              <a:spcAft>
                <a:spcPts val="0"/>
              </a:spcAft>
              <a:buNone/>
            </a:pPr>
            <a:r>
              <a:rPr lang="en-US" sz="1800" dirty="0">
                <a:solidFill>
                  <a:srgbClr val="4285F4"/>
                </a:solidFill>
                <a:latin typeface="Outfit"/>
                <a:ea typeface="Outfit"/>
                <a:cs typeface="Outfit"/>
                <a:sym typeface="Outfit"/>
              </a:rPr>
              <a:t>Blind Spot Detection (BSD)</a:t>
            </a:r>
            <a:endParaRPr sz="1800" dirty="0">
              <a:solidFill>
                <a:srgbClr val="4285F4"/>
              </a:solidFill>
              <a:latin typeface="Outfit"/>
              <a:ea typeface="Outfit"/>
              <a:cs typeface="Outfit"/>
              <a:sym typeface="Outfit"/>
            </a:endParaRPr>
          </a:p>
        </p:txBody>
      </p:sp>
      <p:sp>
        <p:nvSpPr>
          <p:cNvPr id="88" name="Google Shape;88;p14"/>
          <p:cNvSpPr txBox="1"/>
          <p:nvPr/>
        </p:nvSpPr>
        <p:spPr>
          <a:xfrm>
            <a:off x="3409900" y="1458416"/>
            <a:ext cx="3186728" cy="2154406"/>
          </a:xfrm>
          <a:prstGeom prst="rect">
            <a:avLst/>
          </a:prstGeom>
          <a:noFill/>
          <a:ln>
            <a:noFill/>
          </a:ln>
        </p:spPr>
        <p:txBody>
          <a:bodyPr spcFirstLastPara="1" wrap="square" lIns="91425" tIns="91425" rIns="91425" bIns="91425" anchor="t" anchorCtr="0">
            <a:spAutoFit/>
          </a:bodyPr>
          <a:lstStyle/>
          <a:p>
            <a:pPr marL="457200" lvl="0" indent="-317500" algn="just" rtl="0">
              <a:lnSpc>
                <a:spcPct val="100000"/>
              </a:lnSpc>
              <a:spcBef>
                <a:spcPts val="0"/>
              </a:spcBef>
              <a:spcAft>
                <a:spcPts val="0"/>
              </a:spcAft>
              <a:buClr>
                <a:srgbClr val="D4B89C"/>
              </a:buClr>
              <a:buSzPts val="1400"/>
              <a:buFont typeface="Open Sans"/>
              <a:buChar char="●"/>
            </a:pPr>
            <a:r>
              <a:rPr lang="en-US" dirty="0">
                <a:solidFill>
                  <a:srgbClr val="D4B89C"/>
                </a:solidFill>
                <a:latin typeface="Open Sans"/>
                <a:ea typeface="Open Sans"/>
                <a:cs typeface="Open Sans"/>
                <a:sym typeface="Open Sans"/>
              </a:rPr>
              <a:t>BSD technology helps drivers identify vehicles in their blind spots and alerts them to avoid dangerous maneuvers. </a:t>
            </a:r>
          </a:p>
          <a:p>
            <a:pPr marL="457200" lvl="0" indent="-317500" algn="just" rtl="0">
              <a:lnSpc>
                <a:spcPct val="100000"/>
              </a:lnSpc>
              <a:spcBef>
                <a:spcPts val="0"/>
              </a:spcBef>
              <a:spcAft>
                <a:spcPts val="0"/>
              </a:spcAft>
              <a:buClr>
                <a:srgbClr val="D4B89C"/>
              </a:buClr>
              <a:buSzPts val="1400"/>
              <a:buFont typeface="Open Sans"/>
              <a:buChar char="●"/>
            </a:pPr>
            <a:r>
              <a:rPr lang="en-US" dirty="0">
                <a:solidFill>
                  <a:srgbClr val="D4B89C"/>
                </a:solidFill>
                <a:latin typeface="Open Sans"/>
                <a:ea typeface="Open Sans"/>
                <a:cs typeface="Open Sans"/>
                <a:sym typeface="Open Sans"/>
              </a:rPr>
              <a:t>Implementation:</a:t>
            </a:r>
          </a:p>
          <a:p>
            <a:pPr marL="425450" indent="-285750" algn="just">
              <a:buClr>
                <a:srgbClr val="D4B89C"/>
              </a:buClr>
              <a:buSzPts val="1400"/>
              <a:buFont typeface="Courier New" panose="02070309020205020404" pitchFamily="49" charset="0"/>
              <a:buChar char="o"/>
            </a:pPr>
            <a:r>
              <a:rPr lang="en-US" dirty="0">
                <a:solidFill>
                  <a:srgbClr val="D4B89C"/>
                </a:solidFill>
                <a:latin typeface="Open Sans"/>
                <a:ea typeface="Open Sans"/>
                <a:cs typeface="Open Sans"/>
                <a:sym typeface="Open Sans"/>
              </a:rPr>
              <a:t>We use ESP32 as MCU, and Ultrasonic sensor.</a:t>
            </a:r>
          </a:p>
          <a:p>
            <a:pPr marL="425450" indent="-285750" algn="just">
              <a:buClr>
                <a:srgbClr val="D4B89C"/>
              </a:buClr>
              <a:buSzPts val="1400"/>
              <a:buFont typeface="Courier New" panose="02070309020205020404" pitchFamily="49" charset="0"/>
              <a:buChar char="o"/>
            </a:pPr>
            <a:r>
              <a:rPr lang="en-US" dirty="0">
                <a:solidFill>
                  <a:srgbClr val="D4B89C"/>
                </a:solidFill>
                <a:latin typeface="Open Sans"/>
                <a:ea typeface="Open Sans"/>
                <a:cs typeface="Open Sans"/>
                <a:sym typeface="Open Sans"/>
              </a:rPr>
              <a:t>We use C++ to program this feature.</a:t>
            </a:r>
          </a:p>
          <a:p>
            <a:pPr marL="457200" lvl="0" indent="-317500" algn="just" rtl="0">
              <a:lnSpc>
                <a:spcPct val="100000"/>
              </a:lnSpc>
              <a:spcBef>
                <a:spcPts val="0"/>
              </a:spcBef>
              <a:spcAft>
                <a:spcPts val="0"/>
              </a:spcAft>
              <a:buClr>
                <a:srgbClr val="D4B89C"/>
              </a:buClr>
              <a:buSzPts val="1400"/>
              <a:buFont typeface="Open Sans"/>
              <a:buChar char="●"/>
            </a:pPr>
            <a:endParaRPr lang="en-US" sz="100" dirty="0">
              <a:solidFill>
                <a:srgbClr val="D4B89C"/>
              </a:solidFill>
              <a:latin typeface="Open Sans"/>
              <a:ea typeface="Open Sans"/>
              <a:cs typeface="Open Sans"/>
              <a:sym typeface="Open Sans"/>
            </a:endParaRPr>
          </a:p>
          <a:p>
            <a:pPr marL="139700" lvl="0" algn="just" rtl="0">
              <a:lnSpc>
                <a:spcPct val="100000"/>
              </a:lnSpc>
              <a:spcBef>
                <a:spcPts val="0"/>
              </a:spcBef>
              <a:spcAft>
                <a:spcPts val="0"/>
              </a:spcAft>
              <a:buClr>
                <a:srgbClr val="D4B89C"/>
              </a:buClr>
              <a:buSzPts val="1400"/>
            </a:pPr>
            <a:endParaRPr sz="100" dirty="0">
              <a:solidFill>
                <a:srgbClr val="D4B89C"/>
              </a:solidFill>
              <a:latin typeface="Open Sans"/>
              <a:ea typeface="Open Sans"/>
              <a:cs typeface="Open Sans"/>
              <a:sym typeface="Open Sans"/>
            </a:endParaRPr>
          </a:p>
        </p:txBody>
      </p:sp>
      <p:sp>
        <p:nvSpPr>
          <p:cNvPr id="94" name="Google Shape;94;p14"/>
          <p:cNvSpPr txBox="1"/>
          <p:nvPr/>
        </p:nvSpPr>
        <p:spPr>
          <a:xfrm>
            <a:off x="159613" y="2542839"/>
            <a:ext cx="3248400" cy="553968"/>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None/>
            </a:pPr>
            <a:r>
              <a:rPr lang="en-US" sz="2400" dirty="0">
                <a:solidFill>
                  <a:srgbClr val="0070C0"/>
                </a:solidFill>
                <a:latin typeface="Outfit" panose="020B0604020202020204" charset="0"/>
                <a:ea typeface="Open Sans"/>
                <a:cs typeface="Open Sans"/>
                <a:sym typeface="Open Sans"/>
              </a:rPr>
              <a:t>Project Objectives </a:t>
            </a:r>
          </a:p>
        </p:txBody>
      </p:sp>
      <p:sp>
        <p:nvSpPr>
          <p:cNvPr id="95" name="Google Shape;95;p14"/>
          <p:cNvSpPr txBox="1"/>
          <p:nvPr/>
        </p:nvSpPr>
        <p:spPr>
          <a:xfrm>
            <a:off x="208076" y="3068660"/>
            <a:ext cx="3285149" cy="3653278"/>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dirty="0">
                <a:solidFill>
                  <a:srgbClr val="D4B89C"/>
                </a:solidFill>
                <a:latin typeface="Open Sans"/>
                <a:ea typeface="Open Sans"/>
                <a:cs typeface="Open Sans"/>
                <a:sym typeface="Open Sans"/>
              </a:rPr>
              <a:t>ADAS can work an important role in many factors to reduce the number of crashes cases as possible using the power of sensors and Machine learning algorithms to analyze the environment around the vehicle and take the required action in the suitable time , these factors are: </a:t>
            </a:r>
          </a:p>
          <a:p>
            <a:pPr marL="0" lvl="0" indent="0" algn="l" rtl="0">
              <a:lnSpc>
                <a:spcPct val="115000"/>
              </a:lnSpc>
              <a:spcBef>
                <a:spcPts val="0"/>
              </a:spcBef>
              <a:spcAft>
                <a:spcPts val="0"/>
              </a:spcAft>
              <a:buNone/>
            </a:pPr>
            <a:endParaRPr lang="en-US" dirty="0">
              <a:solidFill>
                <a:srgbClr val="D4B89C"/>
              </a:solidFill>
              <a:latin typeface="Open Sans"/>
              <a:ea typeface="Open Sans"/>
              <a:cs typeface="Open Sans"/>
              <a:sym typeface="Open Sans"/>
            </a:endParaRPr>
          </a:p>
          <a:p>
            <a:pPr marL="342900" lvl="0" indent="-342900" algn="l" rtl="0">
              <a:lnSpc>
                <a:spcPct val="115000"/>
              </a:lnSpc>
              <a:spcBef>
                <a:spcPts val="0"/>
              </a:spcBef>
              <a:spcAft>
                <a:spcPts val="0"/>
              </a:spcAft>
              <a:buFont typeface="+mj-lt"/>
              <a:buAutoNum type="arabicPeriod"/>
            </a:pPr>
            <a:r>
              <a:rPr lang="en-US" dirty="0">
                <a:solidFill>
                  <a:srgbClr val="D4B89C"/>
                </a:solidFill>
                <a:latin typeface="Open Sans"/>
                <a:ea typeface="Open Sans"/>
                <a:cs typeface="Open Sans"/>
                <a:sym typeface="Open Sans"/>
              </a:rPr>
              <a:t>Blind Spot Detection System.</a:t>
            </a:r>
          </a:p>
          <a:p>
            <a:pPr marL="342900" lvl="0" indent="-342900" algn="l" rtl="0">
              <a:lnSpc>
                <a:spcPct val="115000"/>
              </a:lnSpc>
              <a:spcBef>
                <a:spcPts val="0"/>
              </a:spcBef>
              <a:spcAft>
                <a:spcPts val="0"/>
              </a:spcAft>
              <a:buFont typeface="+mj-lt"/>
              <a:buAutoNum type="arabicPeriod"/>
            </a:pPr>
            <a:r>
              <a:rPr lang="en-US" dirty="0">
                <a:solidFill>
                  <a:srgbClr val="D4B89C"/>
                </a:solidFill>
                <a:latin typeface="Open Sans"/>
                <a:ea typeface="Open Sans"/>
                <a:cs typeface="Open Sans"/>
                <a:sym typeface="Open Sans"/>
              </a:rPr>
              <a:t>Lane Departure.</a:t>
            </a:r>
          </a:p>
          <a:p>
            <a:pPr marL="342900" lvl="0" indent="-342900" algn="l" rtl="0">
              <a:lnSpc>
                <a:spcPct val="115000"/>
              </a:lnSpc>
              <a:spcBef>
                <a:spcPts val="0"/>
              </a:spcBef>
              <a:spcAft>
                <a:spcPts val="0"/>
              </a:spcAft>
              <a:buFont typeface="+mj-lt"/>
              <a:buAutoNum type="arabicPeriod"/>
            </a:pPr>
            <a:r>
              <a:rPr lang="en-US" dirty="0">
                <a:solidFill>
                  <a:srgbClr val="D4B89C"/>
                </a:solidFill>
                <a:latin typeface="Open Sans"/>
                <a:ea typeface="Open Sans"/>
                <a:cs typeface="Open Sans"/>
                <a:sym typeface="Open Sans"/>
              </a:rPr>
              <a:t>Adaptive Cruise Control.</a:t>
            </a:r>
          </a:p>
          <a:p>
            <a:pPr marL="342900" lvl="0" indent="-342900" algn="l" rtl="0">
              <a:lnSpc>
                <a:spcPct val="115000"/>
              </a:lnSpc>
              <a:spcBef>
                <a:spcPts val="0"/>
              </a:spcBef>
              <a:spcAft>
                <a:spcPts val="0"/>
              </a:spcAft>
              <a:buFont typeface="+mj-lt"/>
              <a:buAutoNum type="arabicPeriod"/>
            </a:pPr>
            <a:r>
              <a:rPr lang="en-US" dirty="0">
                <a:solidFill>
                  <a:srgbClr val="D4B89C"/>
                </a:solidFill>
                <a:latin typeface="Open Sans"/>
                <a:ea typeface="Open Sans"/>
                <a:cs typeface="Open Sans"/>
                <a:sym typeface="Open Sans"/>
              </a:rPr>
              <a:t>Bump Detection.</a:t>
            </a:r>
          </a:p>
          <a:p>
            <a:pPr marL="342900" lvl="0" indent="-342900" algn="l" rtl="0">
              <a:lnSpc>
                <a:spcPct val="115000"/>
              </a:lnSpc>
              <a:spcBef>
                <a:spcPts val="0"/>
              </a:spcBef>
              <a:spcAft>
                <a:spcPts val="0"/>
              </a:spcAft>
              <a:buFont typeface="+mj-lt"/>
              <a:buAutoNum type="arabicPeriod"/>
            </a:pPr>
            <a:r>
              <a:rPr lang="en-US" dirty="0">
                <a:solidFill>
                  <a:srgbClr val="D4B89C"/>
                </a:solidFill>
                <a:latin typeface="Open Sans"/>
                <a:ea typeface="Open Sans"/>
                <a:cs typeface="Open Sans"/>
                <a:sym typeface="Open Sans"/>
              </a:rPr>
              <a:t>Traffic Sign Recognition.</a:t>
            </a:r>
          </a:p>
        </p:txBody>
      </p:sp>
      <p:sp>
        <p:nvSpPr>
          <p:cNvPr id="2" name="Google Shape;87;p14">
            <a:extLst>
              <a:ext uri="{FF2B5EF4-FFF2-40B4-BE49-F238E27FC236}">
                <a16:creationId xmlns:a16="http://schemas.microsoft.com/office/drawing/2014/main" id="{8BD3878E-983D-753A-E3C3-7E20D22CAE3C}"/>
              </a:ext>
            </a:extLst>
          </p:cNvPr>
          <p:cNvSpPr txBox="1"/>
          <p:nvPr/>
        </p:nvSpPr>
        <p:spPr>
          <a:xfrm>
            <a:off x="3835201" y="3506643"/>
            <a:ext cx="2940850"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800" dirty="0">
                <a:solidFill>
                  <a:srgbClr val="4285F4"/>
                </a:solidFill>
                <a:latin typeface="Outfit"/>
                <a:ea typeface="Outfit"/>
                <a:cs typeface="Outfit"/>
                <a:sym typeface="Outfit"/>
              </a:rPr>
              <a:t>Lane Departure</a:t>
            </a:r>
          </a:p>
        </p:txBody>
      </p:sp>
      <p:sp>
        <p:nvSpPr>
          <p:cNvPr id="3" name="Google Shape;88;p14">
            <a:extLst>
              <a:ext uri="{FF2B5EF4-FFF2-40B4-BE49-F238E27FC236}">
                <a16:creationId xmlns:a16="http://schemas.microsoft.com/office/drawing/2014/main" id="{F80259F3-9058-50DE-B3CE-BF8922A34E9D}"/>
              </a:ext>
            </a:extLst>
          </p:cNvPr>
          <p:cNvSpPr txBox="1"/>
          <p:nvPr/>
        </p:nvSpPr>
        <p:spPr>
          <a:xfrm>
            <a:off x="3408013" y="3962914"/>
            <a:ext cx="3023700" cy="3559919"/>
          </a:xfrm>
          <a:prstGeom prst="rect">
            <a:avLst/>
          </a:prstGeom>
          <a:noFill/>
          <a:ln>
            <a:noFill/>
          </a:ln>
        </p:spPr>
        <p:txBody>
          <a:bodyPr spcFirstLastPara="1" wrap="square" lIns="91425" tIns="91425" rIns="91425" bIns="91425" anchor="t" anchorCtr="0">
            <a:spAutoFit/>
          </a:bodyPr>
          <a:lstStyle/>
          <a:p>
            <a:pPr marL="457200" lvl="0" indent="-317500" algn="l" rtl="0">
              <a:lnSpc>
                <a:spcPct val="100000"/>
              </a:lnSpc>
              <a:spcBef>
                <a:spcPts val="0"/>
              </a:spcBef>
              <a:spcAft>
                <a:spcPts val="0"/>
              </a:spcAft>
              <a:buClr>
                <a:srgbClr val="D4B89C"/>
              </a:buClr>
              <a:buSzPts val="1400"/>
              <a:buFont typeface="Open Sans"/>
              <a:buChar char="●"/>
            </a:pPr>
            <a:r>
              <a:rPr lang="en-US" dirty="0">
                <a:solidFill>
                  <a:srgbClr val="D4B89C"/>
                </a:solidFill>
                <a:latin typeface="Open Sans"/>
                <a:ea typeface="Open Sans"/>
                <a:cs typeface="Open Sans"/>
                <a:sym typeface="Open Sans"/>
              </a:rPr>
              <a:t>LDW alerts drivers when their vehicle unintentionally drifts out of their lane. </a:t>
            </a:r>
          </a:p>
          <a:p>
            <a:pPr marL="457200" lvl="0" indent="-317500" algn="l" rtl="0">
              <a:lnSpc>
                <a:spcPct val="100000"/>
              </a:lnSpc>
              <a:spcBef>
                <a:spcPts val="0"/>
              </a:spcBef>
              <a:spcAft>
                <a:spcPts val="0"/>
              </a:spcAft>
              <a:buClr>
                <a:srgbClr val="D4B89C"/>
              </a:buClr>
              <a:buSzPts val="1400"/>
              <a:buFont typeface="Open Sans"/>
              <a:buChar char="●"/>
            </a:pPr>
            <a:r>
              <a:rPr lang="en-US" dirty="0">
                <a:solidFill>
                  <a:srgbClr val="D4B89C"/>
                </a:solidFill>
                <a:latin typeface="Open Sans"/>
                <a:ea typeface="Open Sans"/>
                <a:cs typeface="Open Sans"/>
                <a:sym typeface="Open Sans"/>
              </a:rPr>
              <a:t>Implementation:</a:t>
            </a:r>
          </a:p>
          <a:p>
            <a:pPr marL="457200" lvl="0" indent="-317500" algn="l" rtl="0">
              <a:lnSpc>
                <a:spcPct val="100000"/>
              </a:lnSpc>
              <a:spcBef>
                <a:spcPts val="0"/>
              </a:spcBef>
              <a:spcAft>
                <a:spcPts val="0"/>
              </a:spcAft>
              <a:buClr>
                <a:srgbClr val="D4B89C"/>
              </a:buClr>
              <a:buSzPts val="1400"/>
              <a:buFont typeface="Courier New" panose="02070309020205020404" pitchFamily="49" charset="0"/>
              <a:buChar char="o"/>
            </a:pPr>
            <a:r>
              <a:rPr lang="en-US" dirty="0">
                <a:solidFill>
                  <a:srgbClr val="D4B89C"/>
                </a:solidFill>
                <a:latin typeface="Open Sans"/>
                <a:ea typeface="Open Sans"/>
                <a:cs typeface="Open Sans"/>
                <a:sym typeface="Open Sans"/>
              </a:rPr>
              <a:t>We use NVIDIA Jetson Nano as our main MCU responsible for our ML, Astra Pro Plus Depth camera as our RGB sensor.</a:t>
            </a:r>
          </a:p>
          <a:p>
            <a:pPr marL="457200" lvl="0" indent="-317500" algn="l" rtl="0">
              <a:lnSpc>
                <a:spcPct val="100000"/>
              </a:lnSpc>
              <a:spcBef>
                <a:spcPts val="0"/>
              </a:spcBef>
              <a:spcAft>
                <a:spcPts val="0"/>
              </a:spcAft>
              <a:buClr>
                <a:srgbClr val="D4B89C"/>
              </a:buClr>
              <a:buSzPts val="1400"/>
              <a:buFont typeface="Courier New" panose="02070309020205020404" pitchFamily="49" charset="0"/>
              <a:buChar char="o"/>
            </a:pPr>
            <a:r>
              <a:rPr lang="en-US" dirty="0">
                <a:solidFill>
                  <a:srgbClr val="D4B89C"/>
                </a:solidFill>
                <a:latin typeface="Open Sans"/>
                <a:ea typeface="Open Sans"/>
                <a:cs typeface="Open Sans"/>
                <a:sym typeface="Open Sans"/>
              </a:rPr>
              <a:t>We use Python, Python’s libraries such as: OpenCV, and NumPy to implement this feature.</a:t>
            </a:r>
          </a:p>
          <a:p>
            <a:pPr marL="457200" lvl="0" indent="-317500" algn="l" rtl="0">
              <a:lnSpc>
                <a:spcPct val="100000"/>
              </a:lnSpc>
              <a:spcBef>
                <a:spcPts val="0"/>
              </a:spcBef>
              <a:spcAft>
                <a:spcPts val="0"/>
              </a:spcAft>
              <a:buClr>
                <a:srgbClr val="D4B89C"/>
              </a:buClr>
              <a:buSzPts val="1400"/>
              <a:buFont typeface="Open Sans"/>
              <a:buChar char="●"/>
            </a:pPr>
            <a:endParaRPr lang="en-US" dirty="0">
              <a:solidFill>
                <a:srgbClr val="D4B89C"/>
              </a:solidFill>
              <a:latin typeface="Open Sans"/>
              <a:ea typeface="Open Sans"/>
              <a:cs typeface="Open Sans"/>
              <a:sym typeface="Open Sans"/>
            </a:endParaRPr>
          </a:p>
          <a:p>
            <a:pPr marL="457200" lvl="0" indent="-317500" algn="l" rtl="0">
              <a:lnSpc>
                <a:spcPct val="100000"/>
              </a:lnSpc>
              <a:spcBef>
                <a:spcPts val="0"/>
              </a:spcBef>
              <a:spcAft>
                <a:spcPts val="0"/>
              </a:spcAft>
              <a:buClr>
                <a:srgbClr val="D4B89C"/>
              </a:buClr>
              <a:buSzPts val="1400"/>
              <a:buFont typeface="Open Sans"/>
              <a:buChar char="●"/>
            </a:pPr>
            <a:endParaRPr lang="en-US" dirty="0">
              <a:solidFill>
                <a:srgbClr val="D4B89C"/>
              </a:solidFill>
              <a:latin typeface="Open Sans"/>
              <a:ea typeface="Open Sans"/>
              <a:cs typeface="Open Sans"/>
              <a:sym typeface="Open Sans"/>
            </a:endParaRPr>
          </a:p>
          <a:p>
            <a:pPr marL="457200" lvl="0" indent="0" algn="l" rtl="0">
              <a:lnSpc>
                <a:spcPct val="100000"/>
              </a:lnSpc>
              <a:spcBef>
                <a:spcPts val="1000"/>
              </a:spcBef>
              <a:spcAft>
                <a:spcPts val="0"/>
              </a:spcAft>
              <a:buNone/>
            </a:pPr>
            <a:endParaRPr sz="100" dirty="0">
              <a:solidFill>
                <a:srgbClr val="D4B89C"/>
              </a:solidFill>
              <a:latin typeface="Open Sans"/>
              <a:ea typeface="Open Sans"/>
              <a:cs typeface="Open Sans"/>
              <a:sym typeface="Open Sans"/>
            </a:endParaRPr>
          </a:p>
        </p:txBody>
      </p:sp>
      <p:sp>
        <p:nvSpPr>
          <p:cNvPr id="4" name="Google Shape;87;p14">
            <a:extLst>
              <a:ext uri="{FF2B5EF4-FFF2-40B4-BE49-F238E27FC236}">
                <a16:creationId xmlns:a16="http://schemas.microsoft.com/office/drawing/2014/main" id="{A0A8DFF4-6B97-97D3-462F-1BEA8E2EEC97}"/>
              </a:ext>
            </a:extLst>
          </p:cNvPr>
          <p:cNvSpPr txBox="1"/>
          <p:nvPr/>
        </p:nvSpPr>
        <p:spPr>
          <a:xfrm>
            <a:off x="7152071" y="211866"/>
            <a:ext cx="2940850"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800" dirty="0">
                <a:solidFill>
                  <a:srgbClr val="4285F4"/>
                </a:solidFill>
                <a:latin typeface="Outfit"/>
                <a:ea typeface="Outfit"/>
                <a:cs typeface="Outfit"/>
                <a:sym typeface="Outfit"/>
              </a:rPr>
              <a:t>Adaptive cruise Control</a:t>
            </a:r>
          </a:p>
        </p:txBody>
      </p:sp>
      <p:sp>
        <p:nvSpPr>
          <p:cNvPr id="5" name="Google Shape;88;p14">
            <a:extLst>
              <a:ext uri="{FF2B5EF4-FFF2-40B4-BE49-F238E27FC236}">
                <a16:creationId xmlns:a16="http://schemas.microsoft.com/office/drawing/2014/main" id="{3F1232C7-72BB-4BFA-EFE1-6E7288757F84}"/>
              </a:ext>
            </a:extLst>
          </p:cNvPr>
          <p:cNvSpPr txBox="1"/>
          <p:nvPr/>
        </p:nvSpPr>
        <p:spPr>
          <a:xfrm>
            <a:off x="6739375" y="643582"/>
            <a:ext cx="3023700" cy="3559919"/>
          </a:xfrm>
          <a:prstGeom prst="rect">
            <a:avLst/>
          </a:prstGeom>
          <a:noFill/>
          <a:ln>
            <a:noFill/>
          </a:ln>
        </p:spPr>
        <p:txBody>
          <a:bodyPr spcFirstLastPara="1" wrap="square" lIns="91425" tIns="91425" rIns="91425" bIns="91425" anchor="t" anchorCtr="0">
            <a:spAutoFit/>
          </a:bodyPr>
          <a:lstStyle/>
          <a:p>
            <a:pPr marL="457200" lvl="0" indent="-317500" algn="l" rtl="0">
              <a:lnSpc>
                <a:spcPct val="100000"/>
              </a:lnSpc>
              <a:spcBef>
                <a:spcPts val="0"/>
              </a:spcBef>
              <a:spcAft>
                <a:spcPts val="0"/>
              </a:spcAft>
              <a:buClr>
                <a:srgbClr val="D4B89C"/>
              </a:buClr>
              <a:buSzPts val="1400"/>
              <a:buFont typeface="Open Sans"/>
              <a:buChar char="●"/>
            </a:pPr>
            <a:r>
              <a:rPr lang="en-US" dirty="0">
                <a:solidFill>
                  <a:srgbClr val="D4B89C"/>
                </a:solidFill>
                <a:latin typeface="Open Sans"/>
                <a:ea typeface="Open Sans"/>
                <a:cs typeface="Open Sans"/>
                <a:sym typeface="Open Sans"/>
              </a:rPr>
              <a:t>ACC  that adjusts the vehicle's speed automatically to maintain a safe distance from the vehicle ahead. </a:t>
            </a:r>
          </a:p>
          <a:p>
            <a:pPr marL="457200" lvl="0" indent="-317500" algn="l" rtl="0">
              <a:lnSpc>
                <a:spcPct val="100000"/>
              </a:lnSpc>
              <a:spcBef>
                <a:spcPts val="0"/>
              </a:spcBef>
              <a:spcAft>
                <a:spcPts val="0"/>
              </a:spcAft>
              <a:buClr>
                <a:srgbClr val="D4B89C"/>
              </a:buClr>
              <a:buSzPts val="1400"/>
              <a:buFont typeface="Open Sans"/>
              <a:buChar char="●"/>
            </a:pPr>
            <a:r>
              <a:rPr lang="en-US" dirty="0">
                <a:solidFill>
                  <a:srgbClr val="D4B89C"/>
                </a:solidFill>
                <a:latin typeface="Open Sans"/>
                <a:ea typeface="Open Sans"/>
                <a:cs typeface="Open Sans"/>
                <a:sym typeface="Open Sans"/>
              </a:rPr>
              <a:t>Implementation:</a:t>
            </a:r>
          </a:p>
          <a:p>
            <a:pPr marL="457200" lvl="0" indent="-317500" algn="l" rtl="0">
              <a:lnSpc>
                <a:spcPct val="100000"/>
              </a:lnSpc>
              <a:spcBef>
                <a:spcPts val="0"/>
              </a:spcBef>
              <a:spcAft>
                <a:spcPts val="0"/>
              </a:spcAft>
              <a:buClr>
                <a:srgbClr val="D4B89C"/>
              </a:buClr>
              <a:buSzPts val="1400"/>
              <a:buFont typeface="Courier New" panose="02070309020205020404" pitchFamily="49" charset="0"/>
              <a:buChar char="o"/>
            </a:pPr>
            <a:r>
              <a:rPr lang="en-US" dirty="0">
                <a:solidFill>
                  <a:srgbClr val="D4B89C"/>
                </a:solidFill>
                <a:latin typeface="Open Sans"/>
                <a:ea typeface="Open Sans"/>
                <a:cs typeface="Open Sans"/>
                <a:sym typeface="Open Sans"/>
              </a:rPr>
              <a:t>We use NVIDIA Jetson Nano, Astra Pro Plus Depth camera as RGBD sensor and D for Depth.</a:t>
            </a:r>
          </a:p>
          <a:p>
            <a:pPr marL="457200" lvl="0" indent="-317500" algn="l" rtl="0">
              <a:lnSpc>
                <a:spcPct val="100000"/>
              </a:lnSpc>
              <a:spcBef>
                <a:spcPts val="0"/>
              </a:spcBef>
              <a:spcAft>
                <a:spcPts val="0"/>
              </a:spcAft>
              <a:buClr>
                <a:srgbClr val="D4B89C"/>
              </a:buClr>
              <a:buSzPts val="1400"/>
              <a:buFont typeface="Courier New" panose="02070309020205020404" pitchFamily="49" charset="0"/>
              <a:buChar char="o"/>
            </a:pPr>
            <a:r>
              <a:rPr lang="en-US" dirty="0">
                <a:solidFill>
                  <a:srgbClr val="D4B89C"/>
                </a:solidFill>
                <a:latin typeface="Open Sans"/>
                <a:ea typeface="Open Sans"/>
                <a:cs typeface="Open Sans"/>
                <a:sym typeface="Open Sans"/>
              </a:rPr>
              <a:t>We use Custom AI Model based on YOLOv5 to detect different vehicles on the road, we use Python, </a:t>
            </a:r>
            <a:r>
              <a:rPr lang="en-US" dirty="0" err="1">
                <a:solidFill>
                  <a:srgbClr val="D4B89C"/>
                </a:solidFill>
                <a:latin typeface="Open Sans"/>
                <a:ea typeface="Open Sans"/>
                <a:cs typeface="Open Sans"/>
                <a:sym typeface="Open Sans"/>
              </a:rPr>
              <a:t>TensorRT</a:t>
            </a:r>
            <a:r>
              <a:rPr lang="en-US" dirty="0">
                <a:solidFill>
                  <a:srgbClr val="D4B89C"/>
                </a:solidFill>
                <a:latin typeface="Open Sans"/>
                <a:ea typeface="Open Sans"/>
                <a:cs typeface="Open Sans"/>
                <a:sym typeface="Open Sans"/>
              </a:rPr>
              <a:t>, and OpenCV.</a:t>
            </a:r>
          </a:p>
          <a:p>
            <a:pPr marL="457200" lvl="0" indent="0" algn="l" rtl="0">
              <a:lnSpc>
                <a:spcPct val="100000"/>
              </a:lnSpc>
              <a:spcBef>
                <a:spcPts val="1000"/>
              </a:spcBef>
              <a:spcAft>
                <a:spcPts val="0"/>
              </a:spcAft>
              <a:buNone/>
            </a:pPr>
            <a:endParaRPr sz="100" dirty="0">
              <a:solidFill>
                <a:srgbClr val="D4B89C"/>
              </a:solidFill>
              <a:latin typeface="Open Sans"/>
              <a:ea typeface="Open Sans"/>
              <a:cs typeface="Open Sans"/>
              <a:sym typeface="Open Sans"/>
            </a:endParaRPr>
          </a:p>
        </p:txBody>
      </p:sp>
      <p:sp>
        <p:nvSpPr>
          <p:cNvPr id="6" name="Google Shape;87;p14">
            <a:extLst>
              <a:ext uri="{FF2B5EF4-FFF2-40B4-BE49-F238E27FC236}">
                <a16:creationId xmlns:a16="http://schemas.microsoft.com/office/drawing/2014/main" id="{4720FA26-A9BA-0DD4-4D4E-0B2FC7F6F9CB}"/>
              </a:ext>
            </a:extLst>
          </p:cNvPr>
          <p:cNvSpPr txBox="1"/>
          <p:nvPr/>
        </p:nvSpPr>
        <p:spPr>
          <a:xfrm>
            <a:off x="7129114" y="4009554"/>
            <a:ext cx="2940850"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800" dirty="0">
                <a:solidFill>
                  <a:srgbClr val="4285F4"/>
                </a:solidFill>
                <a:latin typeface="Outfit"/>
                <a:ea typeface="Outfit"/>
                <a:cs typeface="Outfit"/>
                <a:sym typeface="Outfit"/>
              </a:rPr>
              <a:t>Bumb Detection</a:t>
            </a:r>
          </a:p>
        </p:txBody>
      </p:sp>
      <p:sp>
        <p:nvSpPr>
          <p:cNvPr id="7" name="Google Shape;88;p14">
            <a:extLst>
              <a:ext uri="{FF2B5EF4-FFF2-40B4-BE49-F238E27FC236}">
                <a16:creationId xmlns:a16="http://schemas.microsoft.com/office/drawing/2014/main" id="{4B50691C-3786-4F1E-A0BF-0BE2AB2B9E6F}"/>
              </a:ext>
            </a:extLst>
          </p:cNvPr>
          <p:cNvSpPr txBox="1"/>
          <p:nvPr/>
        </p:nvSpPr>
        <p:spPr>
          <a:xfrm>
            <a:off x="6709929" y="4382697"/>
            <a:ext cx="3023700" cy="3559919"/>
          </a:xfrm>
          <a:prstGeom prst="rect">
            <a:avLst/>
          </a:prstGeom>
          <a:noFill/>
          <a:ln>
            <a:noFill/>
          </a:ln>
        </p:spPr>
        <p:txBody>
          <a:bodyPr spcFirstLastPara="1" wrap="square" lIns="91425" tIns="91425" rIns="91425" bIns="91425" anchor="t" anchorCtr="0">
            <a:spAutoFit/>
          </a:bodyPr>
          <a:lstStyle/>
          <a:p>
            <a:pPr marL="457200" lvl="0" indent="-317500" algn="l" rtl="0">
              <a:lnSpc>
                <a:spcPct val="100000"/>
              </a:lnSpc>
              <a:spcBef>
                <a:spcPts val="0"/>
              </a:spcBef>
              <a:spcAft>
                <a:spcPts val="0"/>
              </a:spcAft>
              <a:buClr>
                <a:srgbClr val="D4B89C"/>
              </a:buClr>
              <a:buSzPts val="1400"/>
              <a:buFont typeface="Open Sans"/>
              <a:buChar char="●"/>
            </a:pPr>
            <a:r>
              <a:rPr lang="en-US" dirty="0">
                <a:solidFill>
                  <a:srgbClr val="D4B89C"/>
                </a:solidFill>
                <a:latin typeface="Open Sans"/>
                <a:ea typeface="Open Sans"/>
                <a:cs typeface="Open Sans"/>
                <a:sym typeface="Open Sans"/>
              </a:rPr>
              <a:t>Bumb detection systems are equipped to detect and alert drivers of speed bumps and other road irregularities. </a:t>
            </a:r>
          </a:p>
          <a:p>
            <a:pPr marL="457200" marR="0" lvl="0" indent="-317500" algn="l" defTabSz="914400" rtl="0" eaLnBrk="1" fontAlgn="auto" latinLnBrk="0" hangingPunct="1">
              <a:lnSpc>
                <a:spcPct val="100000"/>
              </a:lnSpc>
              <a:spcBef>
                <a:spcPts val="0"/>
              </a:spcBef>
              <a:spcAft>
                <a:spcPts val="0"/>
              </a:spcAft>
              <a:buClr>
                <a:srgbClr val="D4B89C"/>
              </a:buClr>
              <a:buSzPts val="1400"/>
              <a:buFont typeface="Open Sans"/>
              <a:buChar char="●"/>
              <a:tabLst/>
              <a:defRPr/>
            </a:pPr>
            <a:r>
              <a:rPr kumimoji="0" lang="en-US" sz="1400" b="0" i="0" u="none" strike="noStrike" kern="0" cap="none" spc="0" normalizeH="0" baseline="0" noProof="0" dirty="0">
                <a:ln>
                  <a:noFill/>
                </a:ln>
                <a:solidFill>
                  <a:srgbClr val="D4B89C"/>
                </a:solidFill>
                <a:effectLst/>
                <a:uLnTx/>
                <a:uFillTx/>
                <a:latin typeface="Open Sans"/>
                <a:ea typeface="Open Sans"/>
                <a:cs typeface="Open Sans"/>
                <a:sym typeface="Open Sans"/>
              </a:rPr>
              <a:t>Implementation:</a:t>
            </a:r>
          </a:p>
          <a:p>
            <a:pPr marL="457200" marR="0" lvl="0" indent="-317500" algn="l" defTabSz="914400" rtl="0" eaLnBrk="1" fontAlgn="auto" latinLnBrk="0" hangingPunct="1">
              <a:lnSpc>
                <a:spcPct val="100000"/>
              </a:lnSpc>
              <a:spcBef>
                <a:spcPts val="0"/>
              </a:spcBef>
              <a:spcAft>
                <a:spcPts val="0"/>
              </a:spcAft>
              <a:buClr>
                <a:srgbClr val="D4B89C"/>
              </a:buClr>
              <a:buSzPts val="1400"/>
              <a:buFont typeface="Courier New" panose="02070309020205020404" pitchFamily="49" charset="0"/>
              <a:buChar char="o"/>
              <a:tabLst/>
              <a:defRPr/>
            </a:pPr>
            <a:r>
              <a:rPr kumimoji="0" lang="en-US" sz="1400" b="0" i="0" u="none" strike="noStrike" kern="0" cap="none" spc="0" normalizeH="0" baseline="0" noProof="0" dirty="0">
                <a:ln>
                  <a:noFill/>
                </a:ln>
                <a:solidFill>
                  <a:srgbClr val="D4B89C"/>
                </a:solidFill>
                <a:effectLst/>
                <a:uLnTx/>
                <a:uFillTx/>
                <a:latin typeface="Open Sans"/>
                <a:ea typeface="Open Sans"/>
                <a:cs typeface="Open Sans"/>
                <a:sym typeface="Open Sans"/>
              </a:rPr>
              <a:t>We use NVIDIA Jetson Nano, Astra Pro Plus Depth camera as RGBD sensor.</a:t>
            </a:r>
          </a:p>
          <a:p>
            <a:pPr marL="457200" marR="0" lvl="0" indent="-317500" algn="l" defTabSz="914400" rtl="0" eaLnBrk="1" fontAlgn="auto" latinLnBrk="0" hangingPunct="1">
              <a:lnSpc>
                <a:spcPct val="100000"/>
              </a:lnSpc>
              <a:spcBef>
                <a:spcPts val="0"/>
              </a:spcBef>
              <a:spcAft>
                <a:spcPts val="0"/>
              </a:spcAft>
              <a:buClr>
                <a:srgbClr val="D4B89C"/>
              </a:buClr>
              <a:buSzPts val="1400"/>
              <a:buFont typeface="Courier New" panose="02070309020205020404" pitchFamily="49" charset="0"/>
              <a:buChar char="o"/>
              <a:tabLst/>
              <a:defRPr/>
            </a:pPr>
            <a:r>
              <a:rPr kumimoji="0" lang="en-US" sz="1400" b="0" i="0" u="none" strike="noStrike" kern="0" cap="none" spc="0" normalizeH="0" baseline="0" noProof="0" dirty="0">
                <a:ln>
                  <a:noFill/>
                </a:ln>
                <a:solidFill>
                  <a:srgbClr val="D4B89C"/>
                </a:solidFill>
                <a:effectLst/>
                <a:uLnTx/>
                <a:uFillTx/>
                <a:latin typeface="Open Sans"/>
                <a:ea typeface="Open Sans"/>
                <a:cs typeface="Open Sans"/>
                <a:sym typeface="Open Sans"/>
              </a:rPr>
              <a:t>We use Custom AI Model based on YOLOv5 to detect different Bumps on the road, we use Python, </a:t>
            </a:r>
            <a:r>
              <a:rPr kumimoji="0" lang="en-US" sz="1400" b="0" i="0" u="none" strike="noStrike" kern="0" cap="none" spc="0" normalizeH="0" baseline="0" noProof="0" dirty="0" err="1">
                <a:ln>
                  <a:noFill/>
                </a:ln>
                <a:solidFill>
                  <a:srgbClr val="D4B89C"/>
                </a:solidFill>
                <a:effectLst/>
                <a:uLnTx/>
                <a:uFillTx/>
                <a:latin typeface="Open Sans"/>
                <a:ea typeface="Open Sans"/>
                <a:cs typeface="Open Sans"/>
                <a:sym typeface="Open Sans"/>
              </a:rPr>
              <a:t>TensorRT</a:t>
            </a:r>
            <a:r>
              <a:rPr kumimoji="0" lang="en-US" sz="1400" b="0" i="0" u="none" strike="noStrike" kern="0" cap="none" spc="0" normalizeH="0" baseline="0" noProof="0" dirty="0">
                <a:ln>
                  <a:noFill/>
                </a:ln>
                <a:solidFill>
                  <a:srgbClr val="D4B89C"/>
                </a:solidFill>
                <a:effectLst/>
                <a:uLnTx/>
                <a:uFillTx/>
                <a:latin typeface="Open Sans"/>
                <a:ea typeface="Open Sans"/>
                <a:cs typeface="Open Sans"/>
                <a:sym typeface="Open Sans"/>
              </a:rPr>
              <a:t>, and OpenCV.</a:t>
            </a:r>
          </a:p>
          <a:p>
            <a:pPr marL="457200" lvl="0" indent="-317500" algn="l" rtl="0">
              <a:lnSpc>
                <a:spcPct val="100000"/>
              </a:lnSpc>
              <a:spcBef>
                <a:spcPts val="0"/>
              </a:spcBef>
              <a:spcAft>
                <a:spcPts val="0"/>
              </a:spcAft>
              <a:buClr>
                <a:srgbClr val="D4B89C"/>
              </a:buClr>
              <a:buSzPts val="1400"/>
              <a:buFont typeface="Open Sans"/>
              <a:buChar char="●"/>
            </a:pPr>
            <a:endParaRPr lang="en-US" dirty="0">
              <a:solidFill>
                <a:srgbClr val="D4B89C"/>
              </a:solidFill>
              <a:latin typeface="Open Sans"/>
              <a:ea typeface="Open Sans"/>
              <a:cs typeface="Open Sans"/>
              <a:sym typeface="Open Sans"/>
            </a:endParaRPr>
          </a:p>
          <a:p>
            <a:pPr marL="457200" lvl="0" indent="-317500" algn="l" rtl="0">
              <a:lnSpc>
                <a:spcPct val="100000"/>
              </a:lnSpc>
              <a:spcBef>
                <a:spcPts val="0"/>
              </a:spcBef>
              <a:spcAft>
                <a:spcPts val="0"/>
              </a:spcAft>
              <a:buClr>
                <a:srgbClr val="D4B89C"/>
              </a:buClr>
              <a:buSzPts val="1400"/>
              <a:buFont typeface="Open Sans"/>
              <a:buChar char="●"/>
            </a:pPr>
            <a:endParaRPr lang="en-US" dirty="0">
              <a:solidFill>
                <a:srgbClr val="D4B89C"/>
              </a:solidFill>
              <a:latin typeface="Open Sans"/>
              <a:ea typeface="Open Sans"/>
              <a:cs typeface="Open Sans"/>
              <a:sym typeface="Open Sans"/>
            </a:endParaRPr>
          </a:p>
          <a:p>
            <a:pPr marL="457200" lvl="0" indent="0" algn="l" rtl="0">
              <a:lnSpc>
                <a:spcPct val="100000"/>
              </a:lnSpc>
              <a:spcBef>
                <a:spcPts val="1000"/>
              </a:spcBef>
              <a:spcAft>
                <a:spcPts val="0"/>
              </a:spcAft>
              <a:buNone/>
            </a:pPr>
            <a:endParaRPr sz="100" dirty="0">
              <a:solidFill>
                <a:srgbClr val="D4B89C"/>
              </a:solidFill>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167</TotalTime>
  <Words>551</Words>
  <Application>Microsoft Office PowerPoint</Application>
  <PresentationFormat>Custom</PresentationFormat>
  <Paragraphs>56</Paragraphs>
  <Slides>2</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vt:i4>
      </vt:variant>
    </vt:vector>
  </HeadingPairs>
  <TitlesOfParts>
    <vt:vector size="10" baseType="lpstr">
      <vt:lpstr>Courier New</vt:lpstr>
      <vt:lpstr>Outfit Black</vt:lpstr>
      <vt:lpstr>Arial</vt:lpstr>
      <vt:lpstr>Corsiva</vt:lpstr>
      <vt:lpstr>Outfit</vt:lpstr>
      <vt:lpstr>Open Sans</vt:lpstr>
      <vt:lpstr>Times New Roman</vt:lpstr>
      <vt:lpstr>Simple Light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Haneen Salah</dc:creator>
  <cp:lastModifiedBy>Hanen Salah Eid Mohamed</cp:lastModifiedBy>
  <cp:revision>4</cp:revision>
  <dcterms:modified xsi:type="dcterms:W3CDTF">2024-05-06T15:24:53Z</dcterms:modified>
</cp:coreProperties>
</file>